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1F29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7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Python </a:t>
            </a:r>
            <a:br>
              <a:rPr lang="en-US" altLang="zh-TW" sz="67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altLang="zh-TW" sz="67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Web crawler</a:t>
            </a:r>
            <a:br>
              <a:rPr lang="en-US" altLang="zh-TW" sz="67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/>
              <a:t>Pyt285123 </a:t>
            </a:r>
            <a:r>
              <a:rPr lang="zh-TW" altLang="en-US" sz="2400" b="1" dirty="0" smtClean="0"/>
              <a:t>何奇軒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Final Report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18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898491" y="6401460"/>
            <a:ext cx="839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Open the </a:t>
            </a:r>
            <a:r>
              <a:rPr lang="en-US" altLang="zh-TW" sz="2400" dirty="0" err="1"/>
              <a:t>j</a:t>
            </a:r>
            <a:r>
              <a:rPr lang="en-US" altLang="zh-TW" sz="2400" dirty="0" err="1" smtClean="0"/>
              <a:t>d</a:t>
            </a:r>
            <a:r>
              <a:rPr lang="en-US" altLang="zh-TW" sz="2400" dirty="0" smtClean="0"/>
              <a:t> file with Chrome and find the information we need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02" y="1045224"/>
            <a:ext cx="9522196" cy="5356235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030288" y="-4354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spcBef>
                <a:spcPts val="0"/>
              </a:spcBef>
              <a:spcAft>
                <a:spcPts val="1000"/>
              </a:spcAft>
            </a:pPr>
            <a:r>
              <a:rPr lang="en-US" altLang="zh-TW" sz="5400" cap="none" smtClean="0">
                <a:ln>
                  <a:noFill/>
                </a:ln>
                <a:solidFill>
                  <a:prstClr val="whit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</a:t>
            </a:r>
            <a:endParaRPr lang="en-US" altLang="zh-TW" sz="5400" cap="none" dirty="0">
              <a:ln>
                <a:noFill/>
              </a:ln>
              <a:solidFill>
                <a:prstClr val="white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898491" y="6000243"/>
            <a:ext cx="839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Open the </a:t>
            </a:r>
            <a:r>
              <a:rPr lang="en-US" altLang="zh-TW" sz="2400" dirty="0" err="1"/>
              <a:t>j</a:t>
            </a:r>
            <a:r>
              <a:rPr lang="en-US" altLang="zh-TW" sz="2400" dirty="0" err="1" smtClean="0"/>
              <a:t>d</a:t>
            </a:r>
            <a:r>
              <a:rPr lang="en-US" altLang="zh-TW" sz="2400" dirty="0" smtClean="0"/>
              <a:t> file with Chrome and find the information we need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57364"/>
          <a:stretch/>
        </p:blipFill>
        <p:spPr>
          <a:xfrm>
            <a:off x="1182000" y="1263434"/>
            <a:ext cx="9828000" cy="4470046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030288" y="-43546"/>
            <a:ext cx="10131425" cy="1456267"/>
          </a:xfrm>
        </p:spPr>
        <p:txBody>
          <a:bodyPr>
            <a:normAutofit/>
          </a:bodyPr>
          <a:lstStyle/>
          <a:p>
            <a:pPr marL="285750" lvl="0" indent="-285750" algn="ctr">
              <a:spcBef>
                <a:spcPts val="0"/>
              </a:spcBef>
              <a:spcAft>
                <a:spcPts val="1000"/>
              </a:spcAft>
            </a:pPr>
            <a:r>
              <a:rPr lang="en-US" altLang="zh-TW" sz="5400" cap="none" dirty="0" smtClean="0">
                <a:ln>
                  <a:noFill/>
                </a:ln>
                <a:solidFill>
                  <a:prstClr val="whit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</a:t>
            </a:r>
            <a:endParaRPr lang="en-US" altLang="zh-TW" sz="5400" cap="none" dirty="0">
              <a:ln>
                <a:noFill/>
              </a:ln>
              <a:solidFill>
                <a:prstClr val="white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898491" y="6401460"/>
            <a:ext cx="839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Final Data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57080"/>
          <a:stretch/>
        </p:blipFill>
        <p:spPr>
          <a:xfrm>
            <a:off x="2202332" y="1147665"/>
            <a:ext cx="7787336" cy="5076672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030288" y="-43546"/>
            <a:ext cx="10131425" cy="1456267"/>
          </a:xfrm>
        </p:spPr>
        <p:txBody>
          <a:bodyPr>
            <a:normAutofit/>
          </a:bodyPr>
          <a:lstStyle/>
          <a:p>
            <a:pPr marL="285750" lvl="0" indent="-285750" algn="ctr">
              <a:spcBef>
                <a:spcPts val="0"/>
              </a:spcBef>
              <a:spcAft>
                <a:spcPts val="1000"/>
              </a:spcAft>
            </a:pPr>
            <a:r>
              <a:rPr lang="en-US" altLang="zh-TW" sz="5400" cap="none" dirty="0" smtClean="0">
                <a:ln>
                  <a:noFill/>
                </a:ln>
                <a:solidFill>
                  <a:prstClr val="whit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</a:t>
            </a:r>
            <a:endParaRPr lang="en-US" altLang="zh-TW" sz="5400" cap="none" dirty="0">
              <a:ln>
                <a:noFill/>
              </a:ln>
              <a:solidFill>
                <a:prstClr val="white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0288" y="12440"/>
            <a:ext cx="10131425" cy="1456267"/>
          </a:xfrm>
        </p:spPr>
        <p:txBody>
          <a:bodyPr>
            <a:normAutofit/>
          </a:bodyPr>
          <a:lstStyle/>
          <a:p>
            <a:pPr marL="285750" lvl="0" indent="-285750" algn="ctr">
              <a:spcBef>
                <a:spcPts val="0"/>
              </a:spcBef>
              <a:spcAft>
                <a:spcPts val="1000"/>
              </a:spcAft>
            </a:pPr>
            <a:r>
              <a:rPr lang="en-US" altLang="zh-TW" sz="5400" cap="none" dirty="0" smtClean="0">
                <a:ln>
                  <a:noFill/>
                </a:ln>
                <a:solidFill>
                  <a:prstClr val="whit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Further Work</a:t>
            </a:r>
            <a:endParaRPr lang="en-US" altLang="zh-TW" sz="5400" cap="none" dirty="0">
              <a:ln>
                <a:noFill/>
              </a:ln>
              <a:solidFill>
                <a:prstClr val="white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227" y="1367087"/>
            <a:ext cx="96155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Simple Data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e.g. seller ratings and product quality.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Sort the price of SSD.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The choice of the </a:t>
            </a:r>
            <a:r>
              <a:rPr lang="en-US" altLang="zh-TW" sz="2400" dirty="0" smtClean="0"/>
              <a:t>manufacturer.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Product reviews.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prstClr val="white"/>
                </a:solidFill>
              </a:rPr>
              <a:t>Further </a:t>
            </a:r>
            <a:r>
              <a:rPr lang="en-US" altLang="zh-TW" sz="2400" dirty="0">
                <a:solidFill>
                  <a:prstClr val="white"/>
                </a:solidFill>
              </a:rPr>
              <a:t>Data </a:t>
            </a:r>
            <a:r>
              <a:rPr lang="en-US" altLang="zh-TW" sz="2400" dirty="0" smtClean="0">
                <a:solidFill>
                  <a:prstClr val="white"/>
                </a:solidFill>
              </a:rPr>
              <a:t>Analysis (ML)</a:t>
            </a:r>
            <a:endParaRPr lang="en-US" altLang="zh-TW" sz="2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relationships among between manufacturer, product quality and product reviews.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Predict the future vision of the manufacturer in some field.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9157">
            <a:off x="8786997" y="2519399"/>
            <a:ext cx="2942825" cy="21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Thank You</a:t>
            </a:r>
            <a:endParaRPr lang="zh-TW" altLang="en-US" sz="6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4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Outline</a:t>
            </a:r>
            <a:endParaRPr lang="zh-TW" altLang="en-US" sz="5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0288" y="2142067"/>
            <a:ext cx="10131425" cy="3649133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Structure</a:t>
            </a:r>
          </a:p>
          <a:p>
            <a:r>
              <a:rPr lang="en-US" altLang="zh-TW" sz="28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Packages</a:t>
            </a:r>
          </a:p>
          <a:p>
            <a:pPr lvl="1"/>
            <a:r>
              <a:rPr lang="en-US" altLang="zh-TW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Requests</a:t>
            </a:r>
          </a:p>
          <a:p>
            <a:pPr lvl="1"/>
            <a:r>
              <a:rPr lang="en-US" altLang="zh-TW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Json</a:t>
            </a:r>
            <a:endParaRPr lang="en-US" altLang="zh-TW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1"/>
            <a:r>
              <a:rPr lang="en-US" altLang="zh-TW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</a:t>
            </a:r>
            <a:endParaRPr lang="en-US" altLang="zh-TW" sz="28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altLang="zh-TW" sz="28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</a:t>
            </a:r>
          </a:p>
          <a:p>
            <a:pPr lvl="1"/>
            <a:r>
              <a:rPr lang="en-US" altLang="zh-TW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Taobao.com</a:t>
            </a:r>
          </a:p>
          <a:p>
            <a:r>
              <a:rPr lang="en-US" altLang="zh-TW" sz="28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Further work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9157">
            <a:off x="8645681" y="4273384"/>
            <a:ext cx="2942825" cy="21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單箭頭接點 21"/>
          <p:cNvCxnSpPr/>
          <p:nvPr/>
        </p:nvCxnSpPr>
        <p:spPr>
          <a:xfrm>
            <a:off x="2955235" y="6239856"/>
            <a:ext cx="1545204" cy="0"/>
          </a:xfrm>
          <a:prstGeom prst="straightConnector1">
            <a:avLst/>
          </a:prstGeom>
          <a:ln w="190500" cap="sq">
            <a:solidFill>
              <a:srgbClr val="FFFFCC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858538" y="6268521"/>
            <a:ext cx="1500174" cy="0"/>
          </a:xfrm>
          <a:prstGeom prst="straightConnector1">
            <a:avLst/>
          </a:prstGeom>
          <a:ln w="190500" cap="sq">
            <a:solidFill>
              <a:srgbClr val="FFFFCC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向下箭號 13"/>
          <p:cNvSpPr/>
          <p:nvPr/>
        </p:nvSpPr>
        <p:spPr>
          <a:xfrm>
            <a:off x="5825836" y="1841420"/>
            <a:ext cx="540328" cy="4035675"/>
          </a:xfrm>
          <a:prstGeom prst="downArrow">
            <a:avLst/>
          </a:prstGeom>
          <a:solidFill>
            <a:srgbClr val="FFFF00"/>
          </a:solidFill>
          <a:ln cap="rnd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0288" y="268778"/>
            <a:ext cx="10131425" cy="1456267"/>
          </a:xfrm>
        </p:spPr>
        <p:txBody>
          <a:bodyPr>
            <a:normAutofit/>
          </a:bodyPr>
          <a:lstStyle/>
          <a:p>
            <a:pPr marL="285750" lvl="0" indent="-285750" algn="ctr">
              <a:spcBef>
                <a:spcPts val="0"/>
              </a:spcBef>
              <a:spcAft>
                <a:spcPts val="1000"/>
              </a:spcAft>
            </a:pPr>
            <a:r>
              <a:rPr lang="en-US" altLang="zh-TW" sz="5400" cap="none" dirty="0">
                <a:ln>
                  <a:noFill/>
                </a:ln>
                <a:solidFill>
                  <a:prstClr val="whit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Structure</a:t>
            </a:r>
          </a:p>
        </p:txBody>
      </p:sp>
      <p:sp>
        <p:nvSpPr>
          <p:cNvPr id="4" name="矩形 3"/>
          <p:cNvSpPr/>
          <p:nvPr/>
        </p:nvSpPr>
        <p:spPr>
          <a:xfrm>
            <a:off x="4483331" y="1508913"/>
            <a:ext cx="3225338" cy="65239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4771" y="1521229"/>
            <a:ext cx="30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Website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4067" y="2547603"/>
            <a:ext cx="8323867" cy="65239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85554" y="2535689"/>
            <a:ext cx="942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HTML, JavaScript,…  original code(Raw data)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3331" y="3596665"/>
            <a:ext cx="3225338" cy="65239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574771" y="3608981"/>
            <a:ext cx="30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Clean Data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81895" y="4562453"/>
            <a:ext cx="5428211" cy="65239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804160" y="4574769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Find useful information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81253" y="5904375"/>
            <a:ext cx="3229494" cy="65239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481253" y="5916691"/>
            <a:ext cx="322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Data Analysis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28" y="5401434"/>
            <a:ext cx="1479232" cy="134856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427" y="5236988"/>
            <a:ext cx="1513012" cy="15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456267"/>
          </a:xfrm>
        </p:spPr>
        <p:txBody>
          <a:bodyPr>
            <a:normAutofit/>
          </a:bodyPr>
          <a:lstStyle/>
          <a:p>
            <a:pPr marL="285750" lvl="0" indent="-285750" algn="ctr">
              <a:spcBef>
                <a:spcPts val="0"/>
              </a:spcBef>
              <a:spcAft>
                <a:spcPts val="1000"/>
              </a:spcAft>
            </a:pPr>
            <a:r>
              <a:rPr lang="en-US" altLang="zh-TW" sz="5400" cap="none" dirty="0" smtClean="0">
                <a:ln>
                  <a:noFill/>
                </a:ln>
                <a:solidFill>
                  <a:prstClr val="whit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Packages</a:t>
            </a:r>
            <a:endParaRPr lang="en-US" altLang="zh-TW" sz="5400" cap="none" dirty="0">
              <a:ln>
                <a:noFill/>
              </a:ln>
              <a:solidFill>
                <a:prstClr val="white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88227" y="2065867"/>
            <a:ext cx="9615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Requests</a:t>
            </a:r>
          </a:p>
          <a:p>
            <a:pPr lvl="2"/>
            <a:r>
              <a:rPr lang="zh-TW" altLang="en-US" sz="2800" dirty="0" smtClean="0"/>
              <a:t>讀取</a:t>
            </a:r>
            <a:r>
              <a:rPr lang="en-US" altLang="zh-TW" sz="2800" dirty="0" smtClean="0"/>
              <a:t>http</a:t>
            </a:r>
            <a:r>
              <a:rPr lang="zh-TW" altLang="en-US" sz="2800" dirty="0" smtClean="0"/>
              <a:t> 網頁套件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 smtClean="0"/>
              <a:t>Json</a:t>
            </a:r>
            <a:endParaRPr lang="en-US" altLang="zh-TW" sz="3200" dirty="0" smtClean="0"/>
          </a:p>
          <a:p>
            <a:pPr lvl="2"/>
            <a:r>
              <a:rPr lang="zh-TW" altLang="en-US" sz="2800" dirty="0"/>
              <a:t>輕量級的數據</a:t>
            </a:r>
            <a:r>
              <a:rPr lang="zh-TW" altLang="en-US" sz="2800" dirty="0" smtClean="0"/>
              <a:t>交換格式套件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Re</a:t>
            </a:r>
          </a:p>
          <a:p>
            <a:pPr lvl="2"/>
            <a:r>
              <a:rPr lang="zh-TW" altLang="en-US" sz="2800" dirty="0" smtClean="0"/>
              <a:t>格式化表達的模組套件</a:t>
            </a:r>
            <a:endParaRPr lang="en-US" altLang="zh-TW" sz="28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4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0288" y="-43546"/>
            <a:ext cx="10131425" cy="1456267"/>
          </a:xfrm>
        </p:spPr>
        <p:txBody>
          <a:bodyPr>
            <a:normAutofit/>
          </a:bodyPr>
          <a:lstStyle/>
          <a:p>
            <a:pPr marL="285750" lvl="0" indent="-285750" algn="ctr">
              <a:spcBef>
                <a:spcPts val="0"/>
              </a:spcBef>
              <a:spcAft>
                <a:spcPts val="1000"/>
              </a:spcAft>
            </a:pPr>
            <a:r>
              <a:rPr lang="en-US" altLang="zh-TW" sz="5400" cap="none" dirty="0" smtClean="0">
                <a:ln>
                  <a:noFill/>
                </a:ln>
                <a:solidFill>
                  <a:prstClr val="whit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</a:t>
            </a:r>
            <a:endParaRPr lang="en-US" altLang="zh-TW" sz="5400" cap="none" dirty="0">
              <a:ln>
                <a:noFill/>
              </a:ln>
              <a:solidFill>
                <a:prstClr val="white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00" y="1113150"/>
            <a:ext cx="9522000" cy="53561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23053" y="1694260"/>
            <a:ext cx="3538595" cy="368968"/>
          </a:xfrm>
          <a:prstGeom prst="rect">
            <a:avLst/>
          </a:prstGeom>
          <a:noFill/>
          <a:ln w="38100">
            <a:solidFill>
              <a:srgbClr val="1F2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77390" y="6401460"/>
            <a:ext cx="503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Taobao.com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7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00337" y="2727158"/>
            <a:ext cx="3048000" cy="3689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00" y="1053947"/>
            <a:ext cx="9522000" cy="53561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8169717" y="2956808"/>
            <a:ext cx="1678828" cy="203226"/>
          </a:xfrm>
          <a:prstGeom prst="rect">
            <a:avLst/>
          </a:prstGeom>
          <a:noFill/>
          <a:ln w="38100">
            <a:solidFill>
              <a:srgbClr val="1F2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400927" y="6401460"/>
            <a:ext cx="539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Check the information of this website.</a:t>
            </a:r>
            <a:endParaRPr lang="zh-TW" altLang="en-US" sz="2400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030288" y="-4354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spcBef>
                <a:spcPts val="0"/>
              </a:spcBef>
              <a:spcAft>
                <a:spcPts val="1000"/>
              </a:spcAft>
            </a:pPr>
            <a:r>
              <a:rPr lang="en-US" altLang="zh-TW" sz="5400" cap="none" smtClean="0">
                <a:ln>
                  <a:noFill/>
                </a:ln>
                <a:solidFill>
                  <a:prstClr val="whit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</a:t>
            </a:r>
            <a:endParaRPr lang="en-US" altLang="zh-TW" sz="5400" cap="none" dirty="0">
              <a:ln>
                <a:noFill/>
              </a:ln>
              <a:solidFill>
                <a:prstClr val="white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00337" y="2727158"/>
            <a:ext cx="3048000" cy="3689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7721847" y="3577389"/>
            <a:ext cx="1678828" cy="203226"/>
          </a:xfrm>
          <a:prstGeom prst="rect">
            <a:avLst/>
          </a:prstGeom>
          <a:noFill/>
          <a:ln w="38100">
            <a:solidFill>
              <a:srgbClr val="1F2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00" y="1102552"/>
            <a:ext cx="9522000" cy="53561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flipV="1">
            <a:off x="7059717" y="2192692"/>
            <a:ext cx="1678828" cy="203226"/>
          </a:xfrm>
          <a:prstGeom prst="rect">
            <a:avLst/>
          </a:prstGeom>
          <a:noFill/>
          <a:ln w="38100">
            <a:solidFill>
              <a:srgbClr val="1F2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77390" y="6401460"/>
            <a:ext cx="503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Get the URL that we need.</a:t>
            </a:r>
            <a:endParaRPr lang="zh-TW" altLang="en-US" sz="2400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1030288" y="-4354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spcBef>
                <a:spcPts val="0"/>
              </a:spcBef>
              <a:spcAft>
                <a:spcPts val="1000"/>
              </a:spcAft>
            </a:pPr>
            <a:r>
              <a:rPr lang="en-US" altLang="zh-TW" sz="5400" cap="none" smtClean="0">
                <a:ln>
                  <a:noFill/>
                </a:ln>
                <a:solidFill>
                  <a:prstClr val="whit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</a:t>
            </a:r>
            <a:endParaRPr lang="en-US" altLang="zh-TW" sz="5400" cap="none" dirty="0">
              <a:ln>
                <a:noFill/>
              </a:ln>
              <a:solidFill>
                <a:prstClr val="white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898491" y="5720324"/>
            <a:ext cx="839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Read the </a:t>
            </a:r>
            <a:r>
              <a:rPr lang="en-US" altLang="zh-TW" sz="2400" dirty="0" err="1" smtClean="0"/>
              <a:t>json</a:t>
            </a:r>
            <a:r>
              <a:rPr lang="en-US" altLang="zh-TW" sz="2400" dirty="0" smtClean="0"/>
              <a:t> file and use re to pick important message.(All)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69622"/>
          <a:stretch/>
        </p:blipFill>
        <p:spPr>
          <a:xfrm>
            <a:off x="1314775" y="1950098"/>
            <a:ext cx="9562451" cy="282734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030288" y="-4354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spcBef>
                <a:spcPts val="0"/>
              </a:spcBef>
              <a:spcAft>
                <a:spcPts val="1000"/>
              </a:spcAft>
            </a:pPr>
            <a:r>
              <a:rPr lang="en-US" altLang="zh-TW" sz="5400" cap="none" smtClean="0">
                <a:ln>
                  <a:noFill/>
                </a:ln>
                <a:solidFill>
                  <a:prstClr val="whit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</a:t>
            </a:r>
            <a:endParaRPr lang="en-US" altLang="zh-TW" sz="5400" cap="none" dirty="0">
              <a:ln>
                <a:noFill/>
              </a:ln>
              <a:solidFill>
                <a:prstClr val="white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898491" y="6401460"/>
            <a:ext cx="839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Jd</a:t>
            </a:r>
            <a:r>
              <a:rPr lang="en-US" altLang="zh-TW" sz="2400" dirty="0" smtClean="0"/>
              <a:t> file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00" y="1045335"/>
            <a:ext cx="9522000" cy="5356125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030288" y="-4354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spcBef>
                <a:spcPts val="0"/>
              </a:spcBef>
              <a:spcAft>
                <a:spcPts val="1000"/>
              </a:spcAft>
            </a:pPr>
            <a:r>
              <a:rPr lang="en-US" altLang="zh-TW" sz="5400" cap="none" smtClean="0">
                <a:ln>
                  <a:noFill/>
                </a:ln>
                <a:solidFill>
                  <a:prstClr val="whit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Application</a:t>
            </a:r>
            <a:endParaRPr lang="en-US" altLang="zh-TW" sz="5400" cap="none" dirty="0">
              <a:ln>
                <a:noFill/>
              </a:ln>
              <a:solidFill>
                <a:prstClr val="white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168</TotalTime>
  <Words>177</Words>
  <Application>Microsoft Office PowerPoint</Application>
  <PresentationFormat>寬螢幕</PresentationFormat>
  <Paragraphs>51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Lucida Sans Unicode</vt:lpstr>
      <vt:lpstr>天體</vt:lpstr>
      <vt:lpstr>Python  Web crawler 網路爬蟲</vt:lpstr>
      <vt:lpstr>Outline</vt:lpstr>
      <vt:lpstr>Structure</vt:lpstr>
      <vt:lpstr>Packages</vt:lpstr>
      <vt:lpstr>Application</vt:lpstr>
      <vt:lpstr>PowerPoint 簡報</vt:lpstr>
      <vt:lpstr>PowerPoint 簡報</vt:lpstr>
      <vt:lpstr>PowerPoint 簡報</vt:lpstr>
      <vt:lpstr>PowerPoint 簡報</vt:lpstr>
      <vt:lpstr>PowerPoint 簡報</vt:lpstr>
      <vt:lpstr>Application</vt:lpstr>
      <vt:lpstr>Application</vt:lpstr>
      <vt:lpstr>Further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crawler 網路爬蟲</dc:title>
  <dc:creator>何奇軒</dc:creator>
  <cp:lastModifiedBy>user</cp:lastModifiedBy>
  <cp:revision>25</cp:revision>
  <dcterms:created xsi:type="dcterms:W3CDTF">2017-07-20T23:48:27Z</dcterms:created>
  <dcterms:modified xsi:type="dcterms:W3CDTF">2017-07-21T03:04:39Z</dcterms:modified>
</cp:coreProperties>
</file>