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414A-809F-4582-9FAE-A3B4E6B233B6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82C5-F7AC-44F7-89E8-E3E04BA1A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19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414A-809F-4582-9FAE-A3B4E6B233B6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82C5-F7AC-44F7-89E8-E3E04BA1A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42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414A-809F-4582-9FAE-A3B4E6B233B6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82C5-F7AC-44F7-89E8-E3E04BA1A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0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414A-809F-4582-9FAE-A3B4E6B233B6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82C5-F7AC-44F7-89E8-E3E04BA1A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17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414A-809F-4582-9FAE-A3B4E6B233B6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82C5-F7AC-44F7-89E8-E3E04BA1A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06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414A-809F-4582-9FAE-A3B4E6B233B6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82C5-F7AC-44F7-89E8-E3E04BA1A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01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414A-809F-4582-9FAE-A3B4E6B233B6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82C5-F7AC-44F7-89E8-E3E04BA1A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82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414A-809F-4582-9FAE-A3B4E6B233B6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82C5-F7AC-44F7-89E8-E3E04BA1A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61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414A-809F-4582-9FAE-A3B4E6B233B6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82C5-F7AC-44F7-89E8-E3E04BA1A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62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414A-809F-4582-9FAE-A3B4E6B233B6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82C5-F7AC-44F7-89E8-E3E04BA1A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59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C414A-809F-4582-9FAE-A3B4E6B233B6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282C5-F7AC-44F7-89E8-E3E04BA1A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236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C414A-809F-4582-9FAE-A3B4E6B233B6}" type="datetimeFigureOut">
              <a:rPr lang="zh-TW" altLang="en-US" smtClean="0"/>
              <a:t>2019/9/24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282C5-F7AC-44F7-89E8-E3E04BA1A9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47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Work Tips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367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874059" y="605118"/>
                <a:ext cx="1046181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smtClean="0"/>
                  <a:t>If we Meet Unknown Function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Unknown adjustment for the parameter settings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try all settings (for loop, matrix)</a:t>
                </a:r>
              </a:p>
              <a:p>
                <a:r>
                  <a:rPr lang="en-US" altLang="zh-TW" dirty="0" smtClean="0"/>
                  <a:t>If we don’t have an idea to solve the problem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This situation can be </a:t>
                </a:r>
                <a:r>
                  <a:rPr lang="en-US" altLang="zh-TW" dirty="0" err="1" smtClean="0"/>
                  <a:t>splitted</a:t>
                </a:r>
                <a:r>
                  <a:rPr lang="en-US" altLang="zh-TW" dirty="0" smtClean="0"/>
                  <a:t> into several levels.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:pPr marL="342900" indent="-342900">
                  <a:buAutoNum type="alphaUcPeriod"/>
                </a:pPr>
                <a:r>
                  <a:rPr lang="en-US" altLang="zh-TW" dirty="0" smtClean="0"/>
                  <a:t>If you cannot image or are not sure the output of the </a:t>
                </a:r>
                <a:r>
                  <a:rPr lang="en-US" altLang="zh-TW" dirty="0" smtClean="0"/>
                  <a:t>process, or you are not familiar with the use of the tools in that field or </a:t>
                </a:r>
                <a:r>
                  <a:rPr lang="en-US" altLang="zh-TW" smtClean="0"/>
                  <a:t>not know </a:t>
                </a:r>
                <a:r>
                  <a:rPr lang="en-US" altLang="zh-TW" dirty="0" smtClean="0"/>
                  <a:t>the next things you should do, find the related paper and investigate the workflow of each paper. (Usually, it is a big scope problem, such as a big new field you have never touched</a:t>
                </a:r>
                <a:r>
                  <a:rPr lang="en-US" altLang="zh-TW" dirty="0" smtClean="0"/>
                  <a:t>) </a:t>
                </a:r>
                <a:endParaRPr lang="en-US" altLang="zh-TW" dirty="0" smtClean="0"/>
              </a:p>
              <a:p>
                <a:pPr marL="342900" indent="-342900">
                  <a:buAutoNum type="alphaUcPeriod"/>
                </a:pPr>
                <a:r>
                  <a:rPr lang="en-US" altLang="zh-TW" dirty="0" smtClean="0"/>
                  <a:t>If you can image the output, but just be unfamiliar with some tools, google the introduction for the tools directly instead of finding papers (inefficiently).</a:t>
                </a:r>
                <a:endParaRPr lang="zh-TW" altLang="en-US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59" y="605118"/>
                <a:ext cx="10461812" cy="2308324"/>
              </a:xfrm>
              <a:prstGeom prst="rect">
                <a:avLst/>
              </a:prstGeom>
              <a:blipFill>
                <a:blip r:embed="rId2"/>
                <a:stretch>
                  <a:fillRect l="-466" t="-1319" r="-815" b="-31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03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145</Words>
  <Application>Microsoft Office PowerPoint</Application>
  <PresentationFormat>寬螢幕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Cambria Math</vt:lpstr>
      <vt:lpstr>Office 佈景主題</vt:lpstr>
      <vt:lpstr>Work Tips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Tips</dc:title>
  <dc:creator>奇軒 何</dc:creator>
  <cp:lastModifiedBy>奇軒 何</cp:lastModifiedBy>
  <cp:revision>12</cp:revision>
  <dcterms:created xsi:type="dcterms:W3CDTF">2019-09-24T02:41:54Z</dcterms:created>
  <dcterms:modified xsi:type="dcterms:W3CDTF">2019-09-24T03:51:58Z</dcterms:modified>
</cp:coreProperties>
</file>