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7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7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46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84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6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2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32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5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837B-E04F-4719-9BCC-1864728FE56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1936-75C8-4ED0-901C-80245A82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1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50575" y="497541"/>
                <a:ext cx="9641543" cy="87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Suppose a matrix </a:t>
                </a:r>
                <a:r>
                  <a:rPr lang="en-US" altLang="zh-TW" b="1" dirty="0" smtClean="0"/>
                  <a:t>X, </a:t>
                </a:r>
                <a:r>
                  <a:rPr lang="en-US" altLang="zh-TW" dirty="0" smtClean="0"/>
                  <a:t>whose entries are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for each entries,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 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75" y="497541"/>
                <a:ext cx="9641543" cy="874535"/>
              </a:xfrm>
              <a:prstGeom prst="rect">
                <a:avLst/>
              </a:prstGeom>
              <a:blipFill>
                <a:blip r:embed="rId2"/>
                <a:stretch>
                  <a:fillRect l="-506" b="-2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9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奇軒 何</dc:creator>
  <cp:lastModifiedBy>奇軒 何</cp:lastModifiedBy>
  <cp:revision>2</cp:revision>
  <dcterms:created xsi:type="dcterms:W3CDTF">2019-09-23T12:44:11Z</dcterms:created>
  <dcterms:modified xsi:type="dcterms:W3CDTF">2019-09-23T12:56:55Z</dcterms:modified>
</cp:coreProperties>
</file>