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D0CECE"/>
    <a:srgbClr val="00B0F0"/>
    <a:srgbClr val="BFBFBF"/>
    <a:srgbClr val="FF7C80"/>
    <a:srgbClr val="00FFFF"/>
    <a:srgbClr val="FF0000"/>
    <a:srgbClr val="A9D18E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69FDA-4578-4850-8CC4-BB4FCCE0CD6D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6629291D-5504-4B40-883B-16C73A7CC9F7}">
      <dgm:prSet phldrT="[文字]"/>
      <dgm:spPr/>
      <dgm:t>
        <a:bodyPr/>
        <a:lstStyle/>
        <a:p>
          <a:r>
            <a:rPr lang="en-US" altLang="zh-TW" dirty="0" smtClean="0"/>
            <a:t>Image, Setting files</a:t>
          </a:r>
          <a:endParaRPr lang="zh-TW" altLang="en-US" dirty="0"/>
        </a:p>
      </dgm:t>
    </dgm:pt>
    <dgm:pt modelId="{FD49199D-986C-4327-BC3B-305D9F50C1D9}" type="parTrans" cxnId="{503AEB36-8358-42EA-BA3B-E0E78BFE8B8D}">
      <dgm:prSet/>
      <dgm:spPr/>
      <dgm:t>
        <a:bodyPr/>
        <a:lstStyle/>
        <a:p>
          <a:endParaRPr lang="zh-TW" altLang="en-US"/>
        </a:p>
      </dgm:t>
    </dgm:pt>
    <dgm:pt modelId="{52BCA73F-535C-40A5-8818-D2C5E61ACF85}" type="sibTrans" cxnId="{503AEB36-8358-42EA-BA3B-E0E78BFE8B8D}">
      <dgm:prSet/>
      <dgm:spPr/>
      <dgm:t>
        <a:bodyPr/>
        <a:lstStyle/>
        <a:p>
          <a:endParaRPr lang="zh-TW" altLang="en-US"/>
        </a:p>
      </dgm:t>
    </dgm:pt>
    <dgm:pt modelId="{1EE67C2E-9F94-4779-BC2B-0AD924F27063}">
      <dgm:prSet phldrT="[文字]"/>
      <dgm:spPr/>
      <dgm:t>
        <a:bodyPr/>
        <a:lstStyle/>
        <a:p>
          <a:r>
            <a:rPr lang="en-US" altLang="zh-TW" dirty="0" smtClean="0"/>
            <a:t>Marker Recognition (ARUCO, AM1, AM3)</a:t>
          </a:r>
          <a:endParaRPr lang="zh-TW" altLang="en-US" dirty="0"/>
        </a:p>
      </dgm:t>
    </dgm:pt>
    <dgm:pt modelId="{A8ECC54B-BC54-4DC5-8E57-DF0315E3B74D}" type="parTrans" cxnId="{F8C62878-8D90-44FE-9C55-55F725F51A76}">
      <dgm:prSet/>
      <dgm:spPr/>
      <dgm:t>
        <a:bodyPr/>
        <a:lstStyle/>
        <a:p>
          <a:endParaRPr lang="zh-TW" altLang="en-US"/>
        </a:p>
      </dgm:t>
    </dgm:pt>
    <dgm:pt modelId="{7ED2E7E5-6369-4235-A346-3D248D672418}" type="sibTrans" cxnId="{F8C62878-8D90-44FE-9C55-55F725F51A76}">
      <dgm:prSet/>
      <dgm:spPr/>
      <dgm:t>
        <a:bodyPr/>
        <a:lstStyle/>
        <a:p>
          <a:endParaRPr lang="zh-TW" altLang="en-US"/>
        </a:p>
      </dgm:t>
    </dgm:pt>
    <dgm:pt modelId="{E95FC202-08D8-4E7A-99BD-9D1DBC6CCA48}">
      <dgm:prSet phldrT="[文字]"/>
      <dgm:spPr/>
      <dgm:t>
        <a:bodyPr/>
        <a:lstStyle/>
        <a:p>
          <a:r>
            <a:rPr lang="en-US" b="0" i="0" u="none" dirty="0" smtClean="0"/>
            <a:t>Rotation Angle Estimation</a:t>
          </a:r>
          <a:endParaRPr lang="zh-TW" altLang="en-US" dirty="0"/>
        </a:p>
      </dgm:t>
    </dgm:pt>
    <dgm:pt modelId="{5C71183E-F1F2-437B-B712-6C68002BACB1}" type="parTrans" cxnId="{F430ED57-C7EE-4FDC-BF02-4A48D9B4037F}">
      <dgm:prSet/>
      <dgm:spPr/>
      <dgm:t>
        <a:bodyPr/>
        <a:lstStyle/>
        <a:p>
          <a:endParaRPr lang="zh-TW" altLang="en-US"/>
        </a:p>
      </dgm:t>
    </dgm:pt>
    <dgm:pt modelId="{363E077F-532A-49C7-99FB-3FCEFD1CA785}" type="sibTrans" cxnId="{F430ED57-C7EE-4FDC-BF02-4A48D9B4037F}">
      <dgm:prSet/>
      <dgm:spPr/>
      <dgm:t>
        <a:bodyPr/>
        <a:lstStyle/>
        <a:p>
          <a:endParaRPr lang="zh-TW" altLang="en-US"/>
        </a:p>
      </dgm:t>
    </dgm:pt>
    <dgm:pt modelId="{48473B6D-97FE-47D9-9217-092B50D2A322}">
      <dgm:prSet phldrT="[文字]"/>
      <dgm:spPr/>
      <dgm:t>
        <a:bodyPr/>
        <a:lstStyle/>
        <a:p>
          <a:r>
            <a:rPr lang="en-US" b="0" i="0" u="none" dirty="0" smtClean="0"/>
            <a:t>Image Rotation</a:t>
          </a:r>
          <a:endParaRPr lang="zh-TW" altLang="en-US" dirty="0"/>
        </a:p>
      </dgm:t>
    </dgm:pt>
    <dgm:pt modelId="{6B5D2EB4-CD14-47CF-978A-F9A1631D5EEE}" type="parTrans" cxnId="{FAE13F3D-02BA-4D52-8106-99F14737FA20}">
      <dgm:prSet/>
      <dgm:spPr/>
      <dgm:t>
        <a:bodyPr/>
        <a:lstStyle/>
        <a:p>
          <a:endParaRPr lang="zh-TW" altLang="en-US"/>
        </a:p>
      </dgm:t>
    </dgm:pt>
    <dgm:pt modelId="{9A568530-8402-474B-85CB-83583FD63952}" type="sibTrans" cxnId="{FAE13F3D-02BA-4D52-8106-99F14737FA20}">
      <dgm:prSet/>
      <dgm:spPr/>
      <dgm:t>
        <a:bodyPr/>
        <a:lstStyle/>
        <a:p>
          <a:endParaRPr lang="zh-TW" altLang="en-US"/>
        </a:p>
      </dgm:t>
    </dgm:pt>
    <dgm:pt modelId="{2E419D0B-AAEB-4ACD-936D-4C4660CC1BC7}">
      <dgm:prSet phldrT="[文字]"/>
      <dgm:spPr/>
      <dgm:t>
        <a:bodyPr/>
        <a:lstStyle/>
        <a:p>
          <a:r>
            <a:rPr lang="en-US" b="0" i="0" u="none" dirty="0" smtClean="0"/>
            <a:t>Image Cropping</a:t>
          </a:r>
          <a:endParaRPr lang="zh-TW" altLang="en-US" dirty="0"/>
        </a:p>
      </dgm:t>
    </dgm:pt>
    <dgm:pt modelId="{365EA7B9-C6CA-4612-B9DE-BFE8DD405D59}" type="parTrans" cxnId="{24A76894-6C70-404C-BFE4-63FFA1E0F640}">
      <dgm:prSet/>
      <dgm:spPr/>
      <dgm:t>
        <a:bodyPr/>
        <a:lstStyle/>
        <a:p>
          <a:endParaRPr lang="zh-TW" altLang="en-US"/>
        </a:p>
      </dgm:t>
    </dgm:pt>
    <dgm:pt modelId="{CEBD5F05-FB87-410D-8024-747AD347C49A}" type="sibTrans" cxnId="{24A76894-6C70-404C-BFE4-63FFA1E0F640}">
      <dgm:prSet/>
      <dgm:spPr/>
      <dgm:t>
        <a:bodyPr/>
        <a:lstStyle/>
        <a:p>
          <a:endParaRPr lang="zh-TW" altLang="en-US"/>
        </a:p>
      </dgm:t>
    </dgm:pt>
    <dgm:pt modelId="{C41CC8CA-7B7F-4206-BE7C-F1320AFE0889}">
      <dgm:prSet phldrT="[文字]"/>
      <dgm:spPr/>
      <dgm:t>
        <a:bodyPr/>
        <a:lstStyle/>
        <a:p>
          <a:r>
            <a:rPr lang="en-US" b="0" i="0" u="none" dirty="0" smtClean="0"/>
            <a:t>Image Gridding</a:t>
          </a:r>
          <a:endParaRPr lang="zh-TW" altLang="en-US" dirty="0"/>
        </a:p>
      </dgm:t>
    </dgm:pt>
    <dgm:pt modelId="{3418E237-29ED-4BFD-A97A-196164748B08}" type="parTrans" cxnId="{841E0EFC-7E74-4B43-89F6-6D6D3561A4DE}">
      <dgm:prSet/>
      <dgm:spPr/>
      <dgm:t>
        <a:bodyPr/>
        <a:lstStyle/>
        <a:p>
          <a:endParaRPr lang="zh-TW" altLang="en-US"/>
        </a:p>
      </dgm:t>
    </dgm:pt>
    <dgm:pt modelId="{223753B9-7822-44DD-87FD-43F6A912DE2C}" type="sibTrans" cxnId="{841E0EFC-7E74-4B43-89F6-6D6D3561A4DE}">
      <dgm:prSet/>
      <dgm:spPr/>
      <dgm:t>
        <a:bodyPr/>
        <a:lstStyle/>
        <a:p>
          <a:endParaRPr lang="zh-TW" altLang="en-US"/>
        </a:p>
      </dgm:t>
    </dgm:pt>
    <dgm:pt modelId="{C28410B6-D86D-47CE-81A8-CA694326467E}">
      <dgm:prSet phldrT="[文字]"/>
      <dgm:spPr/>
      <dgm:t>
        <a:bodyPr/>
        <a:lstStyle/>
        <a:p>
          <a:r>
            <a:rPr lang="en-US" altLang="zh-TW" b="0" i="0" u="none" dirty="0" smtClean="0"/>
            <a:t>Probe Intensity Extraction </a:t>
          </a:r>
          <a:r>
            <a:rPr lang="en-US" b="0" i="0" u="none" dirty="0" smtClean="0"/>
            <a:t>(</a:t>
          </a:r>
          <a:r>
            <a:rPr lang="en-US" b="0" i="0" u="none" dirty="0" err="1" smtClean="0"/>
            <a:t>minCV</a:t>
          </a:r>
          <a:r>
            <a:rPr lang="en-US" b="0" i="0" u="none" dirty="0" smtClean="0"/>
            <a:t>)</a:t>
          </a:r>
          <a:endParaRPr lang="zh-TW" altLang="en-US" dirty="0"/>
        </a:p>
      </dgm:t>
    </dgm:pt>
    <dgm:pt modelId="{EDB50F25-E8F9-40C3-A5CE-BC290C41A79D}" type="parTrans" cxnId="{90573465-B9D3-4830-B309-E61936C56203}">
      <dgm:prSet/>
      <dgm:spPr/>
      <dgm:t>
        <a:bodyPr/>
        <a:lstStyle/>
        <a:p>
          <a:endParaRPr lang="zh-TW" altLang="en-US"/>
        </a:p>
      </dgm:t>
    </dgm:pt>
    <dgm:pt modelId="{4E5FE6AB-8CF0-45DC-8400-CCC12ACD3C6D}" type="sibTrans" cxnId="{90573465-B9D3-4830-B309-E61936C56203}">
      <dgm:prSet/>
      <dgm:spPr/>
      <dgm:t>
        <a:bodyPr/>
        <a:lstStyle/>
        <a:p>
          <a:endParaRPr lang="zh-TW" altLang="en-US"/>
        </a:p>
      </dgm:t>
    </dgm:pt>
    <dgm:pt modelId="{C61346F0-6120-456A-A456-B06671517106}">
      <dgm:prSet phldrT="[文字]"/>
      <dgm:spPr/>
      <dgm:t>
        <a:bodyPr/>
        <a:lstStyle/>
        <a:p>
          <a:r>
            <a:rPr lang="en-US" b="0" i="0" u="none" dirty="0" smtClean="0"/>
            <a:t>Image Stitching</a:t>
          </a:r>
          <a:endParaRPr lang="zh-TW" altLang="en-US" dirty="0"/>
        </a:p>
      </dgm:t>
    </dgm:pt>
    <dgm:pt modelId="{B532D096-DA74-4DDF-9593-D2962B1194D4}" type="parTrans" cxnId="{4A97F456-98C1-4251-B238-E845C79087DB}">
      <dgm:prSet/>
      <dgm:spPr/>
      <dgm:t>
        <a:bodyPr/>
        <a:lstStyle/>
        <a:p>
          <a:endParaRPr lang="zh-TW" altLang="en-US"/>
        </a:p>
      </dgm:t>
    </dgm:pt>
    <dgm:pt modelId="{77565BEF-2CAD-4955-9D1B-7CBDFF2B1DE4}" type="sibTrans" cxnId="{4A97F456-98C1-4251-B238-E845C79087DB}">
      <dgm:prSet/>
      <dgm:spPr/>
      <dgm:t>
        <a:bodyPr/>
        <a:lstStyle/>
        <a:p>
          <a:endParaRPr lang="zh-TW" altLang="en-US"/>
        </a:p>
      </dgm:t>
    </dgm:pt>
    <dgm:pt modelId="{9C9DF9B7-4002-43D2-B1D1-1252EAC4DEFF}">
      <dgm:prSet phldrT="[文字]"/>
      <dgm:spPr/>
      <dgm:t>
        <a:bodyPr/>
        <a:lstStyle/>
        <a:p>
          <a:r>
            <a:rPr lang="en-US" altLang="zh-TW" dirty="0" smtClean="0"/>
            <a:t>A Complete Image</a:t>
          </a:r>
          <a:endParaRPr lang="zh-TW" altLang="en-US" dirty="0"/>
        </a:p>
      </dgm:t>
    </dgm:pt>
    <dgm:pt modelId="{98670D76-6AC2-4E8A-9F4F-6355397EFD37}" type="parTrans" cxnId="{47CFBAA3-E901-40A7-824C-FC46FEAE28BB}">
      <dgm:prSet/>
      <dgm:spPr/>
      <dgm:t>
        <a:bodyPr/>
        <a:lstStyle/>
        <a:p>
          <a:endParaRPr lang="zh-TW" altLang="en-US"/>
        </a:p>
      </dgm:t>
    </dgm:pt>
    <dgm:pt modelId="{B5F1FF6C-333D-4B54-BFC3-64D87AE1CF1C}" type="sibTrans" cxnId="{47CFBAA3-E901-40A7-824C-FC46FEAE28BB}">
      <dgm:prSet/>
      <dgm:spPr/>
      <dgm:t>
        <a:bodyPr/>
        <a:lstStyle/>
        <a:p>
          <a:endParaRPr lang="zh-TW" altLang="en-US"/>
        </a:p>
      </dgm:t>
    </dgm:pt>
    <dgm:pt modelId="{BC1DD07F-B292-4808-BD1B-27A28A3C1942}" type="pres">
      <dgm:prSet presAssocID="{9A469FDA-4578-4850-8CC4-BB4FCCE0CD6D}" presName="linearFlow" presStyleCnt="0">
        <dgm:presLayoutVars>
          <dgm:resizeHandles val="exact"/>
        </dgm:presLayoutVars>
      </dgm:prSet>
      <dgm:spPr/>
    </dgm:pt>
    <dgm:pt modelId="{54A7170A-6199-4E82-ABE5-653012A9E944}" type="pres">
      <dgm:prSet presAssocID="{6629291D-5504-4B40-883B-16C73A7CC9F7}" presName="node" presStyleLbl="node1" presStyleIdx="0" presStyleCnt="9">
        <dgm:presLayoutVars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zh-TW" altLang="en-US"/>
        </a:p>
      </dgm:t>
    </dgm:pt>
    <dgm:pt modelId="{507DD98A-F473-4FB9-8985-6D425CF5B0CF}" type="pres">
      <dgm:prSet presAssocID="{52BCA73F-535C-40A5-8818-D2C5E61ACF85}" presName="sibTrans" presStyleLbl="sibTrans2D1" presStyleIdx="0" presStyleCnt="8"/>
      <dgm:spPr/>
      <dgm:t>
        <a:bodyPr/>
        <a:lstStyle/>
        <a:p>
          <a:endParaRPr lang="zh-TW" altLang="en-US"/>
        </a:p>
      </dgm:t>
    </dgm:pt>
    <dgm:pt modelId="{873909A6-1B83-4666-A0DA-984F6BA1FBEB}" type="pres">
      <dgm:prSet presAssocID="{52BCA73F-535C-40A5-8818-D2C5E61ACF85}" presName="connectorText" presStyleLbl="sibTrans2D1" presStyleIdx="0" presStyleCnt="8"/>
      <dgm:spPr/>
      <dgm:t>
        <a:bodyPr/>
        <a:lstStyle/>
        <a:p>
          <a:endParaRPr lang="zh-TW" altLang="en-US"/>
        </a:p>
      </dgm:t>
    </dgm:pt>
    <dgm:pt modelId="{62101C64-5DF4-45CF-AB4D-684ED88A7F80}" type="pres">
      <dgm:prSet presAssocID="{1EE67C2E-9F94-4779-BC2B-0AD924F27063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8A9E892-AD33-4CD1-BB4A-93B7FA0A8405}" type="pres">
      <dgm:prSet presAssocID="{7ED2E7E5-6369-4235-A346-3D248D672418}" presName="sibTrans" presStyleLbl="sibTrans2D1" presStyleIdx="1" presStyleCnt="8"/>
      <dgm:spPr/>
      <dgm:t>
        <a:bodyPr/>
        <a:lstStyle/>
        <a:p>
          <a:endParaRPr lang="zh-TW" altLang="en-US"/>
        </a:p>
      </dgm:t>
    </dgm:pt>
    <dgm:pt modelId="{5F3FDB05-4858-474E-9B87-C77503395197}" type="pres">
      <dgm:prSet presAssocID="{7ED2E7E5-6369-4235-A346-3D248D672418}" presName="connectorText" presStyleLbl="sibTrans2D1" presStyleIdx="1" presStyleCnt="8"/>
      <dgm:spPr/>
      <dgm:t>
        <a:bodyPr/>
        <a:lstStyle/>
        <a:p>
          <a:endParaRPr lang="zh-TW" altLang="en-US"/>
        </a:p>
      </dgm:t>
    </dgm:pt>
    <dgm:pt modelId="{B3A67F01-F59F-470B-9AF6-841E0BDA28B8}" type="pres">
      <dgm:prSet presAssocID="{E95FC202-08D8-4E7A-99BD-9D1DBC6CCA4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F65E4F1-AAE1-45BC-A901-7D84E139A6D1}" type="pres">
      <dgm:prSet presAssocID="{363E077F-532A-49C7-99FB-3FCEFD1CA785}" presName="sibTrans" presStyleLbl="sibTrans2D1" presStyleIdx="2" presStyleCnt="8"/>
      <dgm:spPr/>
      <dgm:t>
        <a:bodyPr/>
        <a:lstStyle/>
        <a:p>
          <a:endParaRPr lang="zh-TW" altLang="en-US"/>
        </a:p>
      </dgm:t>
    </dgm:pt>
    <dgm:pt modelId="{945676B7-B7BD-4185-8F5E-A74992A34B13}" type="pres">
      <dgm:prSet presAssocID="{363E077F-532A-49C7-99FB-3FCEFD1CA785}" presName="connectorText" presStyleLbl="sibTrans2D1" presStyleIdx="2" presStyleCnt="8"/>
      <dgm:spPr/>
      <dgm:t>
        <a:bodyPr/>
        <a:lstStyle/>
        <a:p>
          <a:endParaRPr lang="zh-TW" altLang="en-US"/>
        </a:p>
      </dgm:t>
    </dgm:pt>
    <dgm:pt modelId="{9ABC88E7-4518-4240-8F23-98CDBAED0AF5}" type="pres">
      <dgm:prSet presAssocID="{48473B6D-97FE-47D9-9217-092B50D2A322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6FF7C6-01CD-4649-8185-C4220286A110}" type="pres">
      <dgm:prSet presAssocID="{9A568530-8402-474B-85CB-83583FD63952}" presName="sibTrans" presStyleLbl="sibTrans2D1" presStyleIdx="3" presStyleCnt="8"/>
      <dgm:spPr/>
      <dgm:t>
        <a:bodyPr/>
        <a:lstStyle/>
        <a:p>
          <a:endParaRPr lang="zh-TW" altLang="en-US"/>
        </a:p>
      </dgm:t>
    </dgm:pt>
    <dgm:pt modelId="{D55F2D8F-1CD9-4C47-A4B5-A759291FB994}" type="pres">
      <dgm:prSet presAssocID="{9A568530-8402-474B-85CB-83583FD63952}" presName="connectorText" presStyleLbl="sibTrans2D1" presStyleIdx="3" presStyleCnt="8"/>
      <dgm:spPr/>
      <dgm:t>
        <a:bodyPr/>
        <a:lstStyle/>
        <a:p>
          <a:endParaRPr lang="zh-TW" altLang="en-US"/>
        </a:p>
      </dgm:t>
    </dgm:pt>
    <dgm:pt modelId="{B6FA3A1F-D9FD-4883-AE84-5E2C3880B1A2}" type="pres">
      <dgm:prSet presAssocID="{2E419D0B-AAEB-4ACD-936D-4C4660CC1BC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3A4D7F0-CCB1-49ED-AAB1-22BF0B229873}" type="pres">
      <dgm:prSet presAssocID="{CEBD5F05-FB87-410D-8024-747AD347C49A}" presName="sibTrans" presStyleLbl="sibTrans2D1" presStyleIdx="4" presStyleCnt="8"/>
      <dgm:spPr/>
      <dgm:t>
        <a:bodyPr/>
        <a:lstStyle/>
        <a:p>
          <a:endParaRPr lang="zh-TW" altLang="en-US"/>
        </a:p>
      </dgm:t>
    </dgm:pt>
    <dgm:pt modelId="{D8641907-4F3D-45D0-8D04-BBC95DCA0458}" type="pres">
      <dgm:prSet presAssocID="{CEBD5F05-FB87-410D-8024-747AD347C49A}" presName="connectorText" presStyleLbl="sibTrans2D1" presStyleIdx="4" presStyleCnt="8"/>
      <dgm:spPr/>
      <dgm:t>
        <a:bodyPr/>
        <a:lstStyle/>
        <a:p>
          <a:endParaRPr lang="zh-TW" altLang="en-US"/>
        </a:p>
      </dgm:t>
    </dgm:pt>
    <dgm:pt modelId="{8ECFAF6F-7F45-4079-A258-8DB75DDE65E3}" type="pres">
      <dgm:prSet presAssocID="{C41CC8CA-7B7F-4206-BE7C-F1320AFE088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B4D766-495A-49C8-AADA-6788EC7A6B82}" type="pres">
      <dgm:prSet presAssocID="{223753B9-7822-44DD-87FD-43F6A912DE2C}" presName="sibTrans" presStyleLbl="sibTrans2D1" presStyleIdx="5" presStyleCnt="8"/>
      <dgm:spPr/>
      <dgm:t>
        <a:bodyPr/>
        <a:lstStyle/>
        <a:p>
          <a:endParaRPr lang="zh-TW" altLang="en-US"/>
        </a:p>
      </dgm:t>
    </dgm:pt>
    <dgm:pt modelId="{55EA1C3B-140B-4DA8-BE4A-69AD979C25A1}" type="pres">
      <dgm:prSet presAssocID="{223753B9-7822-44DD-87FD-43F6A912DE2C}" presName="connectorText" presStyleLbl="sibTrans2D1" presStyleIdx="5" presStyleCnt="8"/>
      <dgm:spPr/>
      <dgm:t>
        <a:bodyPr/>
        <a:lstStyle/>
        <a:p>
          <a:endParaRPr lang="zh-TW" altLang="en-US"/>
        </a:p>
      </dgm:t>
    </dgm:pt>
    <dgm:pt modelId="{3A260840-6531-44B4-AA2F-DA97A08635B7}" type="pres">
      <dgm:prSet presAssocID="{C28410B6-D86D-47CE-81A8-CA694326467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78B136-3043-48DB-B95A-501430151E81}" type="pres">
      <dgm:prSet presAssocID="{4E5FE6AB-8CF0-45DC-8400-CCC12ACD3C6D}" presName="sibTrans" presStyleLbl="sibTrans2D1" presStyleIdx="6" presStyleCnt="8"/>
      <dgm:spPr/>
      <dgm:t>
        <a:bodyPr/>
        <a:lstStyle/>
        <a:p>
          <a:endParaRPr lang="zh-TW" altLang="en-US"/>
        </a:p>
      </dgm:t>
    </dgm:pt>
    <dgm:pt modelId="{A5D180B5-B8C9-4175-8298-9BBA2B479B4B}" type="pres">
      <dgm:prSet presAssocID="{4E5FE6AB-8CF0-45DC-8400-CCC12ACD3C6D}" presName="connectorText" presStyleLbl="sibTrans2D1" presStyleIdx="6" presStyleCnt="8"/>
      <dgm:spPr/>
      <dgm:t>
        <a:bodyPr/>
        <a:lstStyle/>
        <a:p>
          <a:endParaRPr lang="zh-TW" altLang="en-US"/>
        </a:p>
      </dgm:t>
    </dgm:pt>
    <dgm:pt modelId="{FE524675-417B-40CC-8017-2039B0A7A025}" type="pres">
      <dgm:prSet presAssocID="{C61346F0-6120-456A-A456-B0667151710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90B36E-97C8-4522-981F-427DA3287BB9}" type="pres">
      <dgm:prSet presAssocID="{77565BEF-2CAD-4955-9D1B-7CBDFF2B1DE4}" presName="sibTrans" presStyleLbl="sibTrans2D1" presStyleIdx="7" presStyleCnt="8"/>
      <dgm:spPr/>
      <dgm:t>
        <a:bodyPr/>
        <a:lstStyle/>
        <a:p>
          <a:endParaRPr lang="zh-TW" altLang="en-US"/>
        </a:p>
      </dgm:t>
    </dgm:pt>
    <dgm:pt modelId="{BB76F600-80CF-4566-AEA5-E8A0DB7563EE}" type="pres">
      <dgm:prSet presAssocID="{77565BEF-2CAD-4955-9D1B-7CBDFF2B1DE4}" presName="connectorText" presStyleLbl="sibTrans2D1" presStyleIdx="7" presStyleCnt="8"/>
      <dgm:spPr/>
      <dgm:t>
        <a:bodyPr/>
        <a:lstStyle/>
        <a:p>
          <a:endParaRPr lang="zh-TW" altLang="en-US"/>
        </a:p>
      </dgm:t>
    </dgm:pt>
    <dgm:pt modelId="{E411BCFB-EDB1-479A-8030-3CD7D44AB63C}" type="pres">
      <dgm:prSet presAssocID="{9C9DF9B7-4002-43D2-B1D1-1252EAC4DEFF}" presName="node" presStyleLbl="node1" presStyleIdx="8" presStyleCnt="9">
        <dgm:presLayoutVars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zh-TW" altLang="en-US"/>
        </a:p>
      </dgm:t>
    </dgm:pt>
  </dgm:ptLst>
  <dgm:cxnLst>
    <dgm:cxn modelId="{00171BC1-2B1D-4242-B984-FF56CF9862B2}" type="presOf" srcId="{CEBD5F05-FB87-410D-8024-747AD347C49A}" destId="{D8641907-4F3D-45D0-8D04-BBC95DCA0458}" srcOrd="1" destOrd="0" presId="urn:microsoft.com/office/officeart/2005/8/layout/process2"/>
    <dgm:cxn modelId="{EA58B3C7-A778-4385-9B3A-00320D4F654C}" type="presOf" srcId="{6629291D-5504-4B40-883B-16C73A7CC9F7}" destId="{54A7170A-6199-4E82-ABE5-653012A9E944}" srcOrd="0" destOrd="0" presId="urn:microsoft.com/office/officeart/2005/8/layout/process2"/>
    <dgm:cxn modelId="{F430ED57-C7EE-4FDC-BF02-4A48D9B4037F}" srcId="{9A469FDA-4578-4850-8CC4-BB4FCCE0CD6D}" destId="{E95FC202-08D8-4E7A-99BD-9D1DBC6CCA48}" srcOrd="2" destOrd="0" parTransId="{5C71183E-F1F2-437B-B712-6C68002BACB1}" sibTransId="{363E077F-532A-49C7-99FB-3FCEFD1CA785}"/>
    <dgm:cxn modelId="{9749C8FD-86EA-4FA1-B65A-DB2AECD1947B}" type="presOf" srcId="{48473B6D-97FE-47D9-9217-092B50D2A322}" destId="{9ABC88E7-4518-4240-8F23-98CDBAED0AF5}" srcOrd="0" destOrd="0" presId="urn:microsoft.com/office/officeart/2005/8/layout/process2"/>
    <dgm:cxn modelId="{841E0EFC-7E74-4B43-89F6-6D6D3561A4DE}" srcId="{9A469FDA-4578-4850-8CC4-BB4FCCE0CD6D}" destId="{C41CC8CA-7B7F-4206-BE7C-F1320AFE0889}" srcOrd="5" destOrd="0" parTransId="{3418E237-29ED-4BFD-A97A-196164748B08}" sibTransId="{223753B9-7822-44DD-87FD-43F6A912DE2C}"/>
    <dgm:cxn modelId="{A6C14FB5-307E-43F5-A742-8C26706F2F3F}" type="presOf" srcId="{223753B9-7822-44DD-87FD-43F6A912DE2C}" destId="{DEB4D766-495A-49C8-AADA-6788EC7A6B82}" srcOrd="0" destOrd="0" presId="urn:microsoft.com/office/officeart/2005/8/layout/process2"/>
    <dgm:cxn modelId="{BDB558CB-9003-481F-9361-BC2589031CD8}" type="presOf" srcId="{C61346F0-6120-456A-A456-B06671517106}" destId="{FE524675-417B-40CC-8017-2039B0A7A025}" srcOrd="0" destOrd="0" presId="urn:microsoft.com/office/officeart/2005/8/layout/process2"/>
    <dgm:cxn modelId="{90573465-B9D3-4830-B309-E61936C56203}" srcId="{9A469FDA-4578-4850-8CC4-BB4FCCE0CD6D}" destId="{C28410B6-D86D-47CE-81A8-CA694326467E}" srcOrd="6" destOrd="0" parTransId="{EDB50F25-E8F9-40C3-A5CE-BC290C41A79D}" sibTransId="{4E5FE6AB-8CF0-45DC-8400-CCC12ACD3C6D}"/>
    <dgm:cxn modelId="{D4AE44B2-8E32-426E-B633-D5009D83D60A}" type="presOf" srcId="{223753B9-7822-44DD-87FD-43F6A912DE2C}" destId="{55EA1C3B-140B-4DA8-BE4A-69AD979C25A1}" srcOrd="1" destOrd="0" presId="urn:microsoft.com/office/officeart/2005/8/layout/process2"/>
    <dgm:cxn modelId="{1B66B55B-9670-46E5-9977-89B7596FF17D}" type="presOf" srcId="{77565BEF-2CAD-4955-9D1B-7CBDFF2B1DE4}" destId="{BB76F600-80CF-4566-AEA5-E8A0DB7563EE}" srcOrd="1" destOrd="0" presId="urn:microsoft.com/office/officeart/2005/8/layout/process2"/>
    <dgm:cxn modelId="{B6D18AE3-26A3-4F9C-9078-4627DDD23D9D}" type="presOf" srcId="{52BCA73F-535C-40A5-8818-D2C5E61ACF85}" destId="{507DD98A-F473-4FB9-8985-6D425CF5B0CF}" srcOrd="0" destOrd="0" presId="urn:microsoft.com/office/officeart/2005/8/layout/process2"/>
    <dgm:cxn modelId="{4455E63C-B7BD-4974-B5D7-AF06162FB570}" type="presOf" srcId="{7ED2E7E5-6369-4235-A346-3D248D672418}" destId="{5F3FDB05-4858-474E-9B87-C77503395197}" srcOrd="1" destOrd="0" presId="urn:microsoft.com/office/officeart/2005/8/layout/process2"/>
    <dgm:cxn modelId="{411B4B35-B743-4AB9-8305-E96CD59F12E9}" type="presOf" srcId="{C28410B6-D86D-47CE-81A8-CA694326467E}" destId="{3A260840-6531-44B4-AA2F-DA97A08635B7}" srcOrd="0" destOrd="0" presId="urn:microsoft.com/office/officeart/2005/8/layout/process2"/>
    <dgm:cxn modelId="{305AC594-55B8-4E7A-A802-FC18172CF6F4}" type="presOf" srcId="{9A469FDA-4578-4850-8CC4-BB4FCCE0CD6D}" destId="{BC1DD07F-B292-4808-BD1B-27A28A3C1942}" srcOrd="0" destOrd="0" presId="urn:microsoft.com/office/officeart/2005/8/layout/process2"/>
    <dgm:cxn modelId="{4AC34D4D-135A-449D-A4EB-CAFDEA92A01C}" type="presOf" srcId="{4E5FE6AB-8CF0-45DC-8400-CCC12ACD3C6D}" destId="{A5D180B5-B8C9-4175-8298-9BBA2B479B4B}" srcOrd="1" destOrd="0" presId="urn:microsoft.com/office/officeart/2005/8/layout/process2"/>
    <dgm:cxn modelId="{00BC05F7-0C9C-4D23-80A3-D7BB3B49007E}" type="presOf" srcId="{C41CC8CA-7B7F-4206-BE7C-F1320AFE0889}" destId="{8ECFAF6F-7F45-4079-A258-8DB75DDE65E3}" srcOrd="0" destOrd="0" presId="urn:microsoft.com/office/officeart/2005/8/layout/process2"/>
    <dgm:cxn modelId="{18725529-9800-41AE-80BA-CD89CD0DDB2D}" type="presOf" srcId="{4E5FE6AB-8CF0-45DC-8400-CCC12ACD3C6D}" destId="{5D78B136-3043-48DB-B95A-501430151E81}" srcOrd="0" destOrd="0" presId="urn:microsoft.com/office/officeart/2005/8/layout/process2"/>
    <dgm:cxn modelId="{24A76894-6C70-404C-BFE4-63FFA1E0F640}" srcId="{9A469FDA-4578-4850-8CC4-BB4FCCE0CD6D}" destId="{2E419D0B-AAEB-4ACD-936D-4C4660CC1BC7}" srcOrd="4" destOrd="0" parTransId="{365EA7B9-C6CA-4612-B9DE-BFE8DD405D59}" sibTransId="{CEBD5F05-FB87-410D-8024-747AD347C49A}"/>
    <dgm:cxn modelId="{92272864-E733-492E-8EFC-70950F080193}" type="presOf" srcId="{9A568530-8402-474B-85CB-83583FD63952}" destId="{B86FF7C6-01CD-4649-8185-C4220286A110}" srcOrd="0" destOrd="0" presId="urn:microsoft.com/office/officeart/2005/8/layout/process2"/>
    <dgm:cxn modelId="{5C1BD7D9-AFE7-421A-A815-2778A76E85FC}" type="presOf" srcId="{77565BEF-2CAD-4955-9D1B-7CBDFF2B1DE4}" destId="{C490B36E-97C8-4522-981F-427DA3287BB9}" srcOrd="0" destOrd="0" presId="urn:microsoft.com/office/officeart/2005/8/layout/process2"/>
    <dgm:cxn modelId="{6932847C-726F-4B10-B373-01B074287115}" type="presOf" srcId="{E95FC202-08D8-4E7A-99BD-9D1DBC6CCA48}" destId="{B3A67F01-F59F-470B-9AF6-841E0BDA28B8}" srcOrd="0" destOrd="0" presId="urn:microsoft.com/office/officeart/2005/8/layout/process2"/>
    <dgm:cxn modelId="{6E72027A-2DB9-40DF-96B9-ED3D42EAAD79}" type="presOf" srcId="{2E419D0B-AAEB-4ACD-936D-4C4660CC1BC7}" destId="{B6FA3A1F-D9FD-4883-AE84-5E2C3880B1A2}" srcOrd="0" destOrd="0" presId="urn:microsoft.com/office/officeart/2005/8/layout/process2"/>
    <dgm:cxn modelId="{47CFBAA3-E901-40A7-824C-FC46FEAE28BB}" srcId="{9A469FDA-4578-4850-8CC4-BB4FCCE0CD6D}" destId="{9C9DF9B7-4002-43D2-B1D1-1252EAC4DEFF}" srcOrd="8" destOrd="0" parTransId="{98670D76-6AC2-4E8A-9F4F-6355397EFD37}" sibTransId="{B5F1FF6C-333D-4B54-BFC3-64D87AE1CF1C}"/>
    <dgm:cxn modelId="{CF46C86E-8955-475B-8FAC-C2DFB4FA1251}" type="presOf" srcId="{1EE67C2E-9F94-4779-BC2B-0AD924F27063}" destId="{62101C64-5DF4-45CF-AB4D-684ED88A7F80}" srcOrd="0" destOrd="0" presId="urn:microsoft.com/office/officeart/2005/8/layout/process2"/>
    <dgm:cxn modelId="{FAE13F3D-02BA-4D52-8106-99F14737FA20}" srcId="{9A469FDA-4578-4850-8CC4-BB4FCCE0CD6D}" destId="{48473B6D-97FE-47D9-9217-092B50D2A322}" srcOrd="3" destOrd="0" parTransId="{6B5D2EB4-CD14-47CF-978A-F9A1631D5EEE}" sibTransId="{9A568530-8402-474B-85CB-83583FD63952}"/>
    <dgm:cxn modelId="{588233B3-05EF-44AA-9722-9F2D9DB7DD85}" type="presOf" srcId="{363E077F-532A-49C7-99FB-3FCEFD1CA785}" destId="{945676B7-B7BD-4185-8F5E-A74992A34B13}" srcOrd="1" destOrd="0" presId="urn:microsoft.com/office/officeart/2005/8/layout/process2"/>
    <dgm:cxn modelId="{2CAB58A6-06CF-4464-822B-8083C4DD79C0}" type="presOf" srcId="{363E077F-532A-49C7-99FB-3FCEFD1CA785}" destId="{9F65E4F1-AAE1-45BC-A901-7D84E139A6D1}" srcOrd="0" destOrd="0" presId="urn:microsoft.com/office/officeart/2005/8/layout/process2"/>
    <dgm:cxn modelId="{4A97F456-98C1-4251-B238-E845C79087DB}" srcId="{9A469FDA-4578-4850-8CC4-BB4FCCE0CD6D}" destId="{C61346F0-6120-456A-A456-B06671517106}" srcOrd="7" destOrd="0" parTransId="{B532D096-DA74-4DDF-9593-D2962B1194D4}" sibTransId="{77565BEF-2CAD-4955-9D1B-7CBDFF2B1DE4}"/>
    <dgm:cxn modelId="{ADA72095-0BCE-4492-B3F7-3DFC2D4653BE}" type="presOf" srcId="{9C9DF9B7-4002-43D2-B1D1-1252EAC4DEFF}" destId="{E411BCFB-EDB1-479A-8030-3CD7D44AB63C}" srcOrd="0" destOrd="0" presId="urn:microsoft.com/office/officeart/2005/8/layout/process2"/>
    <dgm:cxn modelId="{F8C62878-8D90-44FE-9C55-55F725F51A76}" srcId="{9A469FDA-4578-4850-8CC4-BB4FCCE0CD6D}" destId="{1EE67C2E-9F94-4779-BC2B-0AD924F27063}" srcOrd="1" destOrd="0" parTransId="{A8ECC54B-BC54-4DC5-8E57-DF0315E3B74D}" sibTransId="{7ED2E7E5-6369-4235-A346-3D248D672418}"/>
    <dgm:cxn modelId="{70BB542B-D3C0-4C98-AEB0-A938991E5202}" type="presOf" srcId="{52BCA73F-535C-40A5-8818-D2C5E61ACF85}" destId="{873909A6-1B83-4666-A0DA-984F6BA1FBEB}" srcOrd="1" destOrd="0" presId="urn:microsoft.com/office/officeart/2005/8/layout/process2"/>
    <dgm:cxn modelId="{90F8C32F-E7FD-4C2E-8E79-2DBEA912F43E}" type="presOf" srcId="{9A568530-8402-474B-85CB-83583FD63952}" destId="{D55F2D8F-1CD9-4C47-A4B5-A759291FB994}" srcOrd="1" destOrd="0" presId="urn:microsoft.com/office/officeart/2005/8/layout/process2"/>
    <dgm:cxn modelId="{503AEB36-8358-42EA-BA3B-E0E78BFE8B8D}" srcId="{9A469FDA-4578-4850-8CC4-BB4FCCE0CD6D}" destId="{6629291D-5504-4B40-883B-16C73A7CC9F7}" srcOrd="0" destOrd="0" parTransId="{FD49199D-986C-4327-BC3B-305D9F50C1D9}" sibTransId="{52BCA73F-535C-40A5-8818-D2C5E61ACF85}"/>
    <dgm:cxn modelId="{72400C83-93DC-4F51-AB51-B2E68EACA22B}" type="presOf" srcId="{CEBD5F05-FB87-410D-8024-747AD347C49A}" destId="{63A4D7F0-CCB1-49ED-AAB1-22BF0B229873}" srcOrd="0" destOrd="0" presId="urn:microsoft.com/office/officeart/2005/8/layout/process2"/>
    <dgm:cxn modelId="{226886BB-5EC1-423E-8BEE-16AF8A565D7F}" type="presOf" srcId="{7ED2E7E5-6369-4235-A346-3D248D672418}" destId="{98A9E892-AD33-4CD1-BB4A-93B7FA0A8405}" srcOrd="0" destOrd="0" presId="urn:microsoft.com/office/officeart/2005/8/layout/process2"/>
    <dgm:cxn modelId="{1EB929F8-1C88-487D-9433-3C3BE0825B00}" type="presParOf" srcId="{BC1DD07F-B292-4808-BD1B-27A28A3C1942}" destId="{54A7170A-6199-4E82-ABE5-653012A9E944}" srcOrd="0" destOrd="0" presId="urn:microsoft.com/office/officeart/2005/8/layout/process2"/>
    <dgm:cxn modelId="{370FAFCC-90CE-4AED-B0FD-13E179B4982A}" type="presParOf" srcId="{BC1DD07F-B292-4808-BD1B-27A28A3C1942}" destId="{507DD98A-F473-4FB9-8985-6D425CF5B0CF}" srcOrd="1" destOrd="0" presId="urn:microsoft.com/office/officeart/2005/8/layout/process2"/>
    <dgm:cxn modelId="{B67E0F05-DE70-4986-9DFF-BEEA32FD04CA}" type="presParOf" srcId="{507DD98A-F473-4FB9-8985-6D425CF5B0CF}" destId="{873909A6-1B83-4666-A0DA-984F6BA1FBEB}" srcOrd="0" destOrd="0" presId="urn:microsoft.com/office/officeart/2005/8/layout/process2"/>
    <dgm:cxn modelId="{1DAB5F91-2504-4BD9-B31B-9A6BE43D1AF4}" type="presParOf" srcId="{BC1DD07F-B292-4808-BD1B-27A28A3C1942}" destId="{62101C64-5DF4-45CF-AB4D-684ED88A7F80}" srcOrd="2" destOrd="0" presId="urn:microsoft.com/office/officeart/2005/8/layout/process2"/>
    <dgm:cxn modelId="{0C13E7D2-346B-4FA7-A2BE-743881B56059}" type="presParOf" srcId="{BC1DD07F-B292-4808-BD1B-27A28A3C1942}" destId="{98A9E892-AD33-4CD1-BB4A-93B7FA0A8405}" srcOrd="3" destOrd="0" presId="urn:microsoft.com/office/officeart/2005/8/layout/process2"/>
    <dgm:cxn modelId="{516963F8-D210-4ED1-87D4-07B576BE4749}" type="presParOf" srcId="{98A9E892-AD33-4CD1-BB4A-93B7FA0A8405}" destId="{5F3FDB05-4858-474E-9B87-C77503395197}" srcOrd="0" destOrd="0" presId="urn:microsoft.com/office/officeart/2005/8/layout/process2"/>
    <dgm:cxn modelId="{C8DF2D34-8025-4D9A-B34D-47700043BCD4}" type="presParOf" srcId="{BC1DD07F-B292-4808-BD1B-27A28A3C1942}" destId="{B3A67F01-F59F-470B-9AF6-841E0BDA28B8}" srcOrd="4" destOrd="0" presId="urn:microsoft.com/office/officeart/2005/8/layout/process2"/>
    <dgm:cxn modelId="{BF45F3DC-3D49-4B04-B9F3-DCD10DBFA113}" type="presParOf" srcId="{BC1DD07F-B292-4808-BD1B-27A28A3C1942}" destId="{9F65E4F1-AAE1-45BC-A901-7D84E139A6D1}" srcOrd="5" destOrd="0" presId="urn:microsoft.com/office/officeart/2005/8/layout/process2"/>
    <dgm:cxn modelId="{ECB51638-3AD1-4751-9651-413463A8A576}" type="presParOf" srcId="{9F65E4F1-AAE1-45BC-A901-7D84E139A6D1}" destId="{945676B7-B7BD-4185-8F5E-A74992A34B13}" srcOrd="0" destOrd="0" presId="urn:microsoft.com/office/officeart/2005/8/layout/process2"/>
    <dgm:cxn modelId="{F8CD79A9-9445-473C-882C-50E1CE899BA3}" type="presParOf" srcId="{BC1DD07F-B292-4808-BD1B-27A28A3C1942}" destId="{9ABC88E7-4518-4240-8F23-98CDBAED0AF5}" srcOrd="6" destOrd="0" presId="urn:microsoft.com/office/officeart/2005/8/layout/process2"/>
    <dgm:cxn modelId="{7C62B639-773D-4349-8846-E56EEB286634}" type="presParOf" srcId="{BC1DD07F-B292-4808-BD1B-27A28A3C1942}" destId="{B86FF7C6-01CD-4649-8185-C4220286A110}" srcOrd="7" destOrd="0" presId="urn:microsoft.com/office/officeart/2005/8/layout/process2"/>
    <dgm:cxn modelId="{A8742765-2E54-43A7-A149-EA78304D62C2}" type="presParOf" srcId="{B86FF7C6-01CD-4649-8185-C4220286A110}" destId="{D55F2D8F-1CD9-4C47-A4B5-A759291FB994}" srcOrd="0" destOrd="0" presId="urn:microsoft.com/office/officeart/2005/8/layout/process2"/>
    <dgm:cxn modelId="{EF0BE4AC-88B1-439D-89D6-8567099D33F6}" type="presParOf" srcId="{BC1DD07F-B292-4808-BD1B-27A28A3C1942}" destId="{B6FA3A1F-D9FD-4883-AE84-5E2C3880B1A2}" srcOrd="8" destOrd="0" presId="urn:microsoft.com/office/officeart/2005/8/layout/process2"/>
    <dgm:cxn modelId="{C1731D9A-EE18-46B0-8699-6B22E019EA69}" type="presParOf" srcId="{BC1DD07F-B292-4808-BD1B-27A28A3C1942}" destId="{63A4D7F0-CCB1-49ED-AAB1-22BF0B229873}" srcOrd="9" destOrd="0" presId="urn:microsoft.com/office/officeart/2005/8/layout/process2"/>
    <dgm:cxn modelId="{AA2CEA90-84F5-4FD8-9D65-BC7F414E19CC}" type="presParOf" srcId="{63A4D7F0-CCB1-49ED-AAB1-22BF0B229873}" destId="{D8641907-4F3D-45D0-8D04-BBC95DCA0458}" srcOrd="0" destOrd="0" presId="urn:microsoft.com/office/officeart/2005/8/layout/process2"/>
    <dgm:cxn modelId="{337E0918-A86E-4C09-87BF-8BDF1511C202}" type="presParOf" srcId="{BC1DD07F-B292-4808-BD1B-27A28A3C1942}" destId="{8ECFAF6F-7F45-4079-A258-8DB75DDE65E3}" srcOrd="10" destOrd="0" presId="urn:microsoft.com/office/officeart/2005/8/layout/process2"/>
    <dgm:cxn modelId="{3DD474F4-8AD1-42B6-ABBF-F90266BBA078}" type="presParOf" srcId="{BC1DD07F-B292-4808-BD1B-27A28A3C1942}" destId="{DEB4D766-495A-49C8-AADA-6788EC7A6B82}" srcOrd="11" destOrd="0" presId="urn:microsoft.com/office/officeart/2005/8/layout/process2"/>
    <dgm:cxn modelId="{BEE775F1-D761-46C2-8144-823EEC3CAC5E}" type="presParOf" srcId="{DEB4D766-495A-49C8-AADA-6788EC7A6B82}" destId="{55EA1C3B-140B-4DA8-BE4A-69AD979C25A1}" srcOrd="0" destOrd="0" presId="urn:microsoft.com/office/officeart/2005/8/layout/process2"/>
    <dgm:cxn modelId="{F3E1E6E7-640D-403A-8B6D-D158B683CA0E}" type="presParOf" srcId="{BC1DD07F-B292-4808-BD1B-27A28A3C1942}" destId="{3A260840-6531-44B4-AA2F-DA97A08635B7}" srcOrd="12" destOrd="0" presId="urn:microsoft.com/office/officeart/2005/8/layout/process2"/>
    <dgm:cxn modelId="{96C23144-9BDE-4A92-9A6E-B0C13FA74E22}" type="presParOf" srcId="{BC1DD07F-B292-4808-BD1B-27A28A3C1942}" destId="{5D78B136-3043-48DB-B95A-501430151E81}" srcOrd="13" destOrd="0" presId="urn:microsoft.com/office/officeart/2005/8/layout/process2"/>
    <dgm:cxn modelId="{09E564E7-270B-40F6-B671-942C8310998A}" type="presParOf" srcId="{5D78B136-3043-48DB-B95A-501430151E81}" destId="{A5D180B5-B8C9-4175-8298-9BBA2B479B4B}" srcOrd="0" destOrd="0" presId="urn:microsoft.com/office/officeart/2005/8/layout/process2"/>
    <dgm:cxn modelId="{32548BC7-2C73-48A8-8A2A-5B4C0FCA931C}" type="presParOf" srcId="{BC1DD07F-B292-4808-BD1B-27A28A3C1942}" destId="{FE524675-417B-40CC-8017-2039B0A7A025}" srcOrd="14" destOrd="0" presId="urn:microsoft.com/office/officeart/2005/8/layout/process2"/>
    <dgm:cxn modelId="{5366061E-1202-4164-B9EC-FF5719C2F990}" type="presParOf" srcId="{BC1DD07F-B292-4808-BD1B-27A28A3C1942}" destId="{C490B36E-97C8-4522-981F-427DA3287BB9}" srcOrd="15" destOrd="0" presId="urn:microsoft.com/office/officeart/2005/8/layout/process2"/>
    <dgm:cxn modelId="{5C8227B3-475C-42DF-89C6-2C71D6AA3E35}" type="presParOf" srcId="{C490B36E-97C8-4522-981F-427DA3287BB9}" destId="{BB76F600-80CF-4566-AEA5-E8A0DB7563EE}" srcOrd="0" destOrd="0" presId="urn:microsoft.com/office/officeart/2005/8/layout/process2"/>
    <dgm:cxn modelId="{3878AFCB-22A0-41E3-B39F-F36FAAABD9DC}" type="presParOf" srcId="{BC1DD07F-B292-4808-BD1B-27A28A3C1942}" destId="{E411BCFB-EDB1-479A-8030-3CD7D44AB63C}" srcOrd="1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7170A-6199-4E82-ABE5-653012A9E944}">
      <dsp:nvSpPr>
        <dsp:cNvPr id="0" name=""/>
        <dsp:cNvSpPr/>
      </dsp:nvSpPr>
      <dsp:spPr>
        <a:xfrm>
          <a:off x="4213787" y="808"/>
          <a:ext cx="1513022" cy="509649"/>
        </a:xfrm>
        <a:prstGeom prst="flowChartTerminator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Image, Setting files</a:t>
          </a:r>
          <a:endParaRPr lang="zh-TW" altLang="en-US" sz="1300" kern="1200" dirty="0"/>
        </a:p>
      </dsp:txBody>
      <dsp:txXfrm>
        <a:off x="4285095" y="75439"/>
        <a:ext cx="1370406" cy="360387"/>
      </dsp:txXfrm>
    </dsp:sp>
    <dsp:sp modelId="{507DD98A-F473-4FB9-8985-6D425CF5B0CF}">
      <dsp:nvSpPr>
        <dsp:cNvPr id="0" name=""/>
        <dsp:cNvSpPr/>
      </dsp:nvSpPr>
      <dsp:spPr>
        <a:xfrm rot="5400000">
          <a:off x="4874739" y="523200"/>
          <a:ext cx="191118" cy="2293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-5400000">
        <a:off x="4901496" y="542312"/>
        <a:ext cx="137606" cy="133783"/>
      </dsp:txXfrm>
    </dsp:sp>
    <dsp:sp modelId="{62101C64-5DF4-45CF-AB4D-684ED88A7F80}">
      <dsp:nvSpPr>
        <dsp:cNvPr id="0" name=""/>
        <dsp:cNvSpPr/>
      </dsp:nvSpPr>
      <dsp:spPr>
        <a:xfrm>
          <a:off x="4213787" y="765283"/>
          <a:ext cx="1513022" cy="5096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Marker Recognition (ARUCO, AM1, AM3)</a:t>
          </a:r>
          <a:endParaRPr lang="zh-TW" altLang="en-US" sz="1300" kern="1200" dirty="0"/>
        </a:p>
      </dsp:txBody>
      <dsp:txXfrm>
        <a:off x="4228714" y="780210"/>
        <a:ext cx="1483168" cy="479795"/>
      </dsp:txXfrm>
    </dsp:sp>
    <dsp:sp modelId="{98A9E892-AD33-4CD1-BB4A-93B7FA0A8405}">
      <dsp:nvSpPr>
        <dsp:cNvPr id="0" name=""/>
        <dsp:cNvSpPr/>
      </dsp:nvSpPr>
      <dsp:spPr>
        <a:xfrm rot="5400000">
          <a:off x="4874739" y="1287674"/>
          <a:ext cx="191118" cy="2293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-5400000">
        <a:off x="4901496" y="1306786"/>
        <a:ext cx="137606" cy="133783"/>
      </dsp:txXfrm>
    </dsp:sp>
    <dsp:sp modelId="{B3A67F01-F59F-470B-9AF6-841E0BDA28B8}">
      <dsp:nvSpPr>
        <dsp:cNvPr id="0" name=""/>
        <dsp:cNvSpPr/>
      </dsp:nvSpPr>
      <dsp:spPr>
        <a:xfrm>
          <a:off x="4213787" y="1529758"/>
          <a:ext cx="1513022" cy="5096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Rotation Angle Estimation</a:t>
          </a:r>
          <a:endParaRPr lang="zh-TW" altLang="en-US" sz="1300" kern="1200" dirty="0"/>
        </a:p>
      </dsp:txBody>
      <dsp:txXfrm>
        <a:off x="4228714" y="1544685"/>
        <a:ext cx="1483168" cy="479795"/>
      </dsp:txXfrm>
    </dsp:sp>
    <dsp:sp modelId="{9F65E4F1-AAE1-45BC-A901-7D84E139A6D1}">
      <dsp:nvSpPr>
        <dsp:cNvPr id="0" name=""/>
        <dsp:cNvSpPr/>
      </dsp:nvSpPr>
      <dsp:spPr>
        <a:xfrm rot="5400000">
          <a:off x="4874739" y="2052149"/>
          <a:ext cx="191118" cy="2293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-5400000">
        <a:off x="4901496" y="2071261"/>
        <a:ext cx="137606" cy="133783"/>
      </dsp:txXfrm>
    </dsp:sp>
    <dsp:sp modelId="{9ABC88E7-4518-4240-8F23-98CDBAED0AF5}">
      <dsp:nvSpPr>
        <dsp:cNvPr id="0" name=""/>
        <dsp:cNvSpPr/>
      </dsp:nvSpPr>
      <dsp:spPr>
        <a:xfrm>
          <a:off x="4213787" y="2294233"/>
          <a:ext cx="1513022" cy="5096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Image Rotation</a:t>
          </a:r>
          <a:endParaRPr lang="zh-TW" altLang="en-US" sz="1300" kern="1200" dirty="0"/>
        </a:p>
      </dsp:txBody>
      <dsp:txXfrm>
        <a:off x="4228714" y="2309160"/>
        <a:ext cx="1483168" cy="479795"/>
      </dsp:txXfrm>
    </dsp:sp>
    <dsp:sp modelId="{B86FF7C6-01CD-4649-8185-C4220286A110}">
      <dsp:nvSpPr>
        <dsp:cNvPr id="0" name=""/>
        <dsp:cNvSpPr/>
      </dsp:nvSpPr>
      <dsp:spPr>
        <a:xfrm rot="5400000">
          <a:off x="4874739" y="2816624"/>
          <a:ext cx="191118" cy="2293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-5400000">
        <a:off x="4901496" y="2835736"/>
        <a:ext cx="137606" cy="133783"/>
      </dsp:txXfrm>
    </dsp:sp>
    <dsp:sp modelId="{B6FA3A1F-D9FD-4883-AE84-5E2C3880B1A2}">
      <dsp:nvSpPr>
        <dsp:cNvPr id="0" name=""/>
        <dsp:cNvSpPr/>
      </dsp:nvSpPr>
      <dsp:spPr>
        <a:xfrm>
          <a:off x="4213787" y="3058708"/>
          <a:ext cx="1513022" cy="5096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Image Cropping</a:t>
          </a:r>
          <a:endParaRPr lang="zh-TW" altLang="en-US" sz="1300" kern="1200" dirty="0"/>
        </a:p>
      </dsp:txBody>
      <dsp:txXfrm>
        <a:off x="4228714" y="3073635"/>
        <a:ext cx="1483168" cy="479795"/>
      </dsp:txXfrm>
    </dsp:sp>
    <dsp:sp modelId="{63A4D7F0-CCB1-49ED-AAB1-22BF0B229873}">
      <dsp:nvSpPr>
        <dsp:cNvPr id="0" name=""/>
        <dsp:cNvSpPr/>
      </dsp:nvSpPr>
      <dsp:spPr>
        <a:xfrm rot="5400000">
          <a:off x="4874739" y="3581099"/>
          <a:ext cx="191118" cy="2293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-5400000">
        <a:off x="4901496" y="3600211"/>
        <a:ext cx="137606" cy="133783"/>
      </dsp:txXfrm>
    </dsp:sp>
    <dsp:sp modelId="{8ECFAF6F-7F45-4079-A258-8DB75DDE65E3}">
      <dsp:nvSpPr>
        <dsp:cNvPr id="0" name=""/>
        <dsp:cNvSpPr/>
      </dsp:nvSpPr>
      <dsp:spPr>
        <a:xfrm>
          <a:off x="4213787" y="3823182"/>
          <a:ext cx="1513022" cy="5096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Image Gridding</a:t>
          </a:r>
          <a:endParaRPr lang="zh-TW" altLang="en-US" sz="1300" kern="1200" dirty="0"/>
        </a:p>
      </dsp:txBody>
      <dsp:txXfrm>
        <a:off x="4228714" y="3838109"/>
        <a:ext cx="1483168" cy="479795"/>
      </dsp:txXfrm>
    </dsp:sp>
    <dsp:sp modelId="{DEB4D766-495A-49C8-AADA-6788EC7A6B82}">
      <dsp:nvSpPr>
        <dsp:cNvPr id="0" name=""/>
        <dsp:cNvSpPr/>
      </dsp:nvSpPr>
      <dsp:spPr>
        <a:xfrm rot="5400000">
          <a:off x="4874739" y="4345573"/>
          <a:ext cx="191118" cy="2293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-5400000">
        <a:off x="4901496" y="4364685"/>
        <a:ext cx="137606" cy="133783"/>
      </dsp:txXfrm>
    </dsp:sp>
    <dsp:sp modelId="{3A260840-6531-44B4-AA2F-DA97A08635B7}">
      <dsp:nvSpPr>
        <dsp:cNvPr id="0" name=""/>
        <dsp:cNvSpPr/>
      </dsp:nvSpPr>
      <dsp:spPr>
        <a:xfrm>
          <a:off x="4213787" y="4587657"/>
          <a:ext cx="1513022" cy="5096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b="0" i="0" u="none" kern="1200" dirty="0" smtClean="0"/>
            <a:t>Probe Intensity Extraction </a:t>
          </a:r>
          <a:r>
            <a:rPr lang="en-US" sz="1300" b="0" i="0" u="none" kern="1200" dirty="0" smtClean="0"/>
            <a:t>(</a:t>
          </a:r>
          <a:r>
            <a:rPr lang="en-US" sz="1300" b="0" i="0" u="none" kern="1200" dirty="0" err="1" smtClean="0"/>
            <a:t>minCV</a:t>
          </a:r>
          <a:r>
            <a:rPr lang="en-US" sz="1300" b="0" i="0" u="none" kern="1200" dirty="0" smtClean="0"/>
            <a:t>)</a:t>
          </a:r>
          <a:endParaRPr lang="zh-TW" altLang="en-US" sz="1300" kern="1200" dirty="0"/>
        </a:p>
      </dsp:txBody>
      <dsp:txXfrm>
        <a:off x="4228714" y="4602584"/>
        <a:ext cx="1483168" cy="479795"/>
      </dsp:txXfrm>
    </dsp:sp>
    <dsp:sp modelId="{5D78B136-3043-48DB-B95A-501430151E81}">
      <dsp:nvSpPr>
        <dsp:cNvPr id="0" name=""/>
        <dsp:cNvSpPr/>
      </dsp:nvSpPr>
      <dsp:spPr>
        <a:xfrm rot="5400000">
          <a:off x="4874739" y="5110048"/>
          <a:ext cx="191118" cy="2293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-5400000">
        <a:off x="4901496" y="5129160"/>
        <a:ext cx="137606" cy="133783"/>
      </dsp:txXfrm>
    </dsp:sp>
    <dsp:sp modelId="{FE524675-417B-40CC-8017-2039B0A7A025}">
      <dsp:nvSpPr>
        <dsp:cNvPr id="0" name=""/>
        <dsp:cNvSpPr/>
      </dsp:nvSpPr>
      <dsp:spPr>
        <a:xfrm>
          <a:off x="4213787" y="5352132"/>
          <a:ext cx="1513022" cy="5096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/>
            <a:t>Image Stitching</a:t>
          </a:r>
          <a:endParaRPr lang="zh-TW" altLang="en-US" sz="1300" kern="1200" dirty="0"/>
        </a:p>
      </dsp:txBody>
      <dsp:txXfrm>
        <a:off x="4228714" y="5367059"/>
        <a:ext cx="1483168" cy="479795"/>
      </dsp:txXfrm>
    </dsp:sp>
    <dsp:sp modelId="{C490B36E-97C8-4522-981F-427DA3287BB9}">
      <dsp:nvSpPr>
        <dsp:cNvPr id="0" name=""/>
        <dsp:cNvSpPr/>
      </dsp:nvSpPr>
      <dsp:spPr>
        <a:xfrm rot="5400000">
          <a:off x="4874739" y="5874523"/>
          <a:ext cx="191118" cy="2293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-5400000">
        <a:off x="4901496" y="5893635"/>
        <a:ext cx="137606" cy="133783"/>
      </dsp:txXfrm>
    </dsp:sp>
    <dsp:sp modelId="{E411BCFB-EDB1-479A-8030-3CD7D44AB63C}">
      <dsp:nvSpPr>
        <dsp:cNvPr id="0" name=""/>
        <dsp:cNvSpPr/>
      </dsp:nvSpPr>
      <dsp:spPr>
        <a:xfrm>
          <a:off x="4213787" y="6116607"/>
          <a:ext cx="1513022" cy="509649"/>
        </a:xfrm>
        <a:prstGeom prst="flowChartTerminator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300" kern="1200" dirty="0" smtClean="0"/>
            <a:t>A Complete Image</a:t>
          </a:r>
          <a:endParaRPr lang="zh-TW" altLang="en-US" sz="1300" kern="1200" dirty="0"/>
        </a:p>
      </dsp:txBody>
      <dsp:txXfrm>
        <a:off x="4285095" y="6191238"/>
        <a:ext cx="1370406" cy="360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46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4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66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32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3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5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10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7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1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3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28385-3E0B-403A-A6AF-000E3FCE263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8B13-A799-4B28-AE9E-792E39F44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5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群組 124"/>
          <p:cNvGrpSpPr/>
          <p:nvPr/>
        </p:nvGrpSpPr>
        <p:grpSpPr>
          <a:xfrm>
            <a:off x="914399" y="699982"/>
            <a:ext cx="9469666" cy="5751645"/>
            <a:chOff x="914399" y="699982"/>
            <a:chExt cx="9469666" cy="5751645"/>
          </a:xfrm>
        </p:grpSpPr>
        <p:sp>
          <p:nvSpPr>
            <p:cNvPr id="5" name="手繪多邊形 4"/>
            <p:cNvSpPr/>
            <p:nvPr/>
          </p:nvSpPr>
          <p:spPr>
            <a:xfrm>
              <a:off x="1589602" y="1775712"/>
              <a:ext cx="3816000" cy="3816000"/>
            </a:xfrm>
            <a:custGeom>
              <a:avLst/>
              <a:gdLst>
                <a:gd name="connsiteX0" fmla="*/ 575820 w 3816000"/>
                <a:gd name="connsiteY0" fmla="*/ 575820 h 3816000"/>
                <a:gd name="connsiteX1" fmla="*/ 575820 w 3816000"/>
                <a:gd name="connsiteY1" fmla="*/ 3240180 h 3816000"/>
                <a:gd name="connsiteX2" fmla="*/ 3240180 w 3816000"/>
                <a:gd name="connsiteY2" fmla="*/ 3240180 h 3816000"/>
                <a:gd name="connsiteX3" fmla="*/ 3240180 w 3816000"/>
                <a:gd name="connsiteY3" fmla="*/ 575820 h 3816000"/>
                <a:gd name="connsiteX4" fmla="*/ 0 w 3816000"/>
                <a:gd name="connsiteY4" fmla="*/ 0 h 3816000"/>
                <a:gd name="connsiteX5" fmla="*/ 3816000 w 3816000"/>
                <a:gd name="connsiteY5" fmla="*/ 0 h 3816000"/>
                <a:gd name="connsiteX6" fmla="*/ 3816000 w 3816000"/>
                <a:gd name="connsiteY6" fmla="*/ 3816000 h 3816000"/>
                <a:gd name="connsiteX7" fmla="*/ 0 w 3816000"/>
                <a:gd name="connsiteY7" fmla="*/ 3816000 h 38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6000" h="3816000">
                  <a:moveTo>
                    <a:pt x="575820" y="575820"/>
                  </a:moveTo>
                  <a:lnTo>
                    <a:pt x="575820" y="3240180"/>
                  </a:lnTo>
                  <a:lnTo>
                    <a:pt x="3240180" y="3240180"/>
                  </a:lnTo>
                  <a:lnTo>
                    <a:pt x="3240180" y="575820"/>
                  </a:lnTo>
                  <a:close/>
                  <a:moveTo>
                    <a:pt x="0" y="0"/>
                  </a:moveTo>
                  <a:lnTo>
                    <a:pt x="3816000" y="0"/>
                  </a:lnTo>
                  <a:lnTo>
                    <a:pt x="3816000" y="3816000"/>
                  </a:lnTo>
                  <a:lnTo>
                    <a:pt x="0" y="3816000"/>
                  </a:lnTo>
                  <a:close/>
                </a:path>
              </a:pathLst>
            </a:custGeom>
            <a:solidFill>
              <a:srgbClr val="00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1697602" y="1883712"/>
              <a:ext cx="3600000" cy="3600000"/>
            </a:xfrm>
            <a:custGeom>
              <a:avLst/>
              <a:gdLst>
                <a:gd name="connsiteX0" fmla="*/ 180000 w 1800000"/>
                <a:gd name="connsiteY0" fmla="*/ 180000 h 1800000"/>
                <a:gd name="connsiteX1" fmla="*/ 180000 w 1800000"/>
                <a:gd name="connsiteY1" fmla="*/ 1620000 h 1800000"/>
                <a:gd name="connsiteX2" fmla="*/ 1620000 w 1800000"/>
                <a:gd name="connsiteY2" fmla="*/ 1620000 h 1800000"/>
                <a:gd name="connsiteX3" fmla="*/ 1620000 w 1800000"/>
                <a:gd name="connsiteY3" fmla="*/ 180000 h 1800000"/>
                <a:gd name="connsiteX4" fmla="*/ 0 w 1800000"/>
                <a:gd name="connsiteY4" fmla="*/ 0 h 1800000"/>
                <a:gd name="connsiteX5" fmla="*/ 1800000 w 1800000"/>
                <a:gd name="connsiteY5" fmla="*/ 0 h 1800000"/>
                <a:gd name="connsiteX6" fmla="*/ 1800000 w 1800000"/>
                <a:gd name="connsiteY6" fmla="*/ 1800000 h 1800000"/>
                <a:gd name="connsiteX7" fmla="*/ 0 w 1800000"/>
                <a:gd name="connsiteY7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000" h="1800000">
                  <a:moveTo>
                    <a:pt x="180000" y="180000"/>
                  </a:moveTo>
                  <a:lnTo>
                    <a:pt x="180000" y="1620000"/>
                  </a:lnTo>
                  <a:lnTo>
                    <a:pt x="1620000" y="1620000"/>
                  </a:lnTo>
                  <a:lnTo>
                    <a:pt x="1620000" y="180000"/>
                  </a:ln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1800000"/>
                  </a:lnTo>
                  <a:lnTo>
                    <a:pt x="0" y="1800000"/>
                  </a:lnTo>
                  <a:close/>
                </a:path>
              </a:pathLst>
            </a:custGeom>
            <a:solidFill>
              <a:schemeClr val="tx2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405126" y="296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765126" y="296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25126" y="296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485126" y="296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45126" y="296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205126" y="296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05126" y="332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65126" y="332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125126" y="332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85126" y="332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845126" y="332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205126" y="332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405126" y="368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765126" y="368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125126" y="368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485126" y="368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845126" y="368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205126" y="368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405126" y="404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765126" y="404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125126" y="404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485126" y="404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45126" y="404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205126" y="404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405126" y="44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765126" y="44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125126" y="44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485126" y="44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845126" y="44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205126" y="44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405126" y="26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765126" y="26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125126" y="26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85126" y="26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845126" y="26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205126" y="2603712"/>
              <a:ext cx="360000" cy="3600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/>
            <p:cNvCxnSpPr/>
            <p:nvPr/>
          </p:nvCxnSpPr>
          <p:spPr>
            <a:xfrm>
              <a:off x="1697602" y="1300469"/>
              <a:ext cx="0" cy="583243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1697602" y="1392310"/>
              <a:ext cx="34752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297602" y="1392310"/>
              <a:ext cx="360000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2405126" y="1392310"/>
              <a:ext cx="2160000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77114" y="2678168"/>
              <a:ext cx="216024" cy="21602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/>
            <p:cNvCxnSpPr/>
            <p:nvPr/>
          </p:nvCxnSpPr>
          <p:spPr>
            <a:xfrm>
              <a:off x="4277114" y="3059416"/>
              <a:ext cx="138048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1811769" y="1300469"/>
              <a:ext cx="11919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altLang="zh-TW" sz="1200" dirty="0"/>
                <a:t>f</a:t>
              </a:r>
              <a:endParaRPr lang="zh-TW" altLang="en-US" sz="1200" dirty="0"/>
            </a:p>
          </p:txBody>
        </p:sp>
        <p:cxnSp>
          <p:nvCxnSpPr>
            <p:cNvPr id="50" name="直線單箭頭接點 49"/>
            <p:cNvCxnSpPr/>
            <p:nvPr/>
          </p:nvCxnSpPr>
          <p:spPr>
            <a:xfrm>
              <a:off x="2045126" y="1392310"/>
              <a:ext cx="360000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2148699" y="1300469"/>
              <a:ext cx="15285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altLang="zh-TW" sz="1200" dirty="0" smtClean="0"/>
                <a:t>b</a:t>
              </a:r>
              <a:endParaRPr lang="zh-TW" altLang="en-US" sz="1200" dirty="0"/>
            </a:p>
          </p:txBody>
        </p:sp>
        <p:cxnSp>
          <p:nvCxnSpPr>
            <p:cNvPr id="52" name="直線接點 51"/>
            <p:cNvCxnSpPr/>
            <p:nvPr/>
          </p:nvCxnSpPr>
          <p:spPr>
            <a:xfrm>
              <a:off x="2045126" y="1300469"/>
              <a:ext cx="0" cy="583243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>
              <a:off x="2405126" y="1300469"/>
              <a:ext cx="0" cy="1303243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4565126" y="1300469"/>
              <a:ext cx="0" cy="1303243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3415913" y="1300469"/>
              <a:ext cx="13842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altLang="zh-TW" sz="1200" dirty="0"/>
                <a:t>c</a:t>
              </a:r>
              <a:endParaRPr lang="zh-TW" altLang="en-US" sz="1200" dirty="0"/>
            </a:p>
          </p:txBody>
        </p:sp>
        <p:grpSp>
          <p:nvGrpSpPr>
            <p:cNvPr id="56" name="群組 55"/>
            <p:cNvGrpSpPr/>
            <p:nvPr/>
          </p:nvGrpSpPr>
          <p:grpSpPr>
            <a:xfrm>
              <a:off x="4277114" y="2894781"/>
              <a:ext cx="216012" cy="259122"/>
              <a:chOff x="3587104" y="2495264"/>
              <a:chExt cx="108000" cy="396032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3587104" y="2495264"/>
                <a:ext cx="0" cy="39603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>
                <a:off x="3695104" y="2495264"/>
                <a:ext cx="0" cy="39603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/>
            <p:cNvSpPr txBox="1"/>
            <p:nvPr/>
          </p:nvSpPr>
          <p:spPr>
            <a:xfrm>
              <a:off x="5657601" y="2963712"/>
              <a:ext cx="138496" cy="1914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zh-TW" sz="1200" dirty="0" smtClean="0"/>
                <a:t>s</a:t>
              </a:r>
              <a:endParaRPr lang="zh-TW" altLang="en-US" sz="12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57601" y="1300469"/>
              <a:ext cx="1961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r>
                <a:rPr lang="en-US" altLang="zh-TW" sz="1200" dirty="0" smtClean="0"/>
                <a:t>m</a:t>
              </a:r>
              <a:endParaRPr lang="zh-TW" altLang="en-US" sz="1200" dirty="0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5297602" y="1300469"/>
              <a:ext cx="0" cy="475243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5405602" y="1300469"/>
              <a:ext cx="0" cy="475243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4829602" y="1039228"/>
              <a:ext cx="108000" cy="1201284"/>
              <a:chOff x="4139592" y="1513597"/>
              <a:chExt cx="108000" cy="475243"/>
            </a:xfrm>
          </p:grpSpPr>
          <p:cxnSp>
            <p:nvCxnSpPr>
              <p:cNvPr id="99" name="直線接點 98"/>
              <p:cNvCxnSpPr/>
              <p:nvPr/>
            </p:nvCxnSpPr>
            <p:spPr>
              <a:xfrm>
                <a:off x="4139592" y="1513597"/>
                <a:ext cx="0" cy="47524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4247592" y="1513597"/>
                <a:ext cx="0" cy="47524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/>
            <p:cNvSpPr txBox="1"/>
            <p:nvPr/>
          </p:nvSpPr>
          <p:spPr>
            <a:xfrm>
              <a:off x="5657600" y="1039228"/>
              <a:ext cx="1961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 anchor="ctr">
              <a:spAutoFit/>
            </a:bodyPr>
            <a:lstStyle/>
            <a:p>
              <a:pPr algn="r"/>
              <a:r>
                <a:rPr lang="en-US" altLang="zh-TW" sz="1200" dirty="0" smtClean="0"/>
                <a:t>m</a:t>
              </a:r>
              <a:endParaRPr lang="zh-TW" altLang="en-US" sz="1200" dirty="0"/>
            </a:p>
          </p:txBody>
        </p:sp>
        <p:cxnSp>
          <p:nvCxnSpPr>
            <p:cNvPr id="63" name="直線單箭頭接點 62"/>
            <p:cNvCxnSpPr/>
            <p:nvPr/>
          </p:nvCxnSpPr>
          <p:spPr>
            <a:xfrm>
              <a:off x="4829602" y="1131561"/>
              <a:ext cx="827998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群組 63"/>
            <p:cNvGrpSpPr/>
            <p:nvPr/>
          </p:nvGrpSpPr>
          <p:grpSpPr>
            <a:xfrm>
              <a:off x="6239791" y="699982"/>
              <a:ext cx="2734016" cy="369332"/>
              <a:chOff x="5698594" y="1866622"/>
              <a:chExt cx="2734016" cy="369332"/>
            </a:xfrm>
          </p:grpSpPr>
          <p:sp>
            <p:nvSpPr>
              <p:cNvPr id="97" name="文字方塊 96"/>
              <p:cNvSpPr txBox="1"/>
              <p:nvPr/>
            </p:nvSpPr>
            <p:spPr>
              <a:xfrm>
                <a:off x="6000598" y="1866622"/>
                <a:ext cx="2432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Marker frame template.</a:t>
                </a:r>
                <a:endParaRPr lang="zh-TW" altLang="en-US" dirty="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5698594" y="1945593"/>
                <a:ext cx="211390" cy="21139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5" name="群組 64"/>
            <p:cNvGrpSpPr/>
            <p:nvPr/>
          </p:nvGrpSpPr>
          <p:grpSpPr>
            <a:xfrm>
              <a:off x="6239791" y="1125545"/>
              <a:ext cx="2375649" cy="369332"/>
              <a:chOff x="5698594" y="2321059"/>
              <a:chExt cx="2375649" cy="369332"/>
            </a:xfrm>
          </p:grpSpPr>
          <p:sp>
            <p:nvSpPr>
              <p:cNvPr id="95" name="文字方塊 94"/>
              <p:cNvSpPr txBox="1"/>
              <p:nvPr/>
            </p:nvSpPr>
            <p:spPr>
              <a:xfrm>
                <a:off x="6000598" y="2321059"/>
                <a:ext cx="2073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Marker frame mask.</a:t>
                </a:r>
                <a:endParaRPr lang="zh-TW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698594" y="2400030"/>
                <a:ext cx="211390" cy="211390"/>
              </a:xfrm>
              <a:prstGeom prst="rect">
                <a:avLst/>
              </a:prstGeom>
              <a:solidFill>
                <a:srgbClr val="00FF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6239791" y="1551108"/>
              <a:ext cx="1846209" cy="369332"/>
              <a:chOff x="5698594" y="2775496"/>
              <a:chExt cx="1846209" cy="369332"/>
            </a:xfrm>
          </p:grpSpPr>
          <p:sp>
            <p:nvSpPr>
              <p:cNvPr id="93" name="文字方塊 92"/>
              <p:cNvSpPr txBox="1"/>
              <p:nvPr/>
            </p:nvSpPr>
            <p:spPr>
              <a:xfrm>
                <a:off x="6000598" y="2775496"/>
                <a:ext cx="1544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Coding region.</a:t>
                </a:r>
                <a:endParaRPr lang="zh-TW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5698594" y="2854467"/>
                <a:ext cx="211390" cy="21139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6239791" y="3428673"/>
              <a:ext cx="2490104" cy="369332"/>
              <a:chOff x="5698594" y="3229933"/>
              <a:chExt cx="2490104" cy="369332"/>
            </a:xfrm>
          </p:grpSpPr>
          <p:sp>
            <p:nvSpPr>
              <p:cNvPr id="91" name="文字方塊 90"/>
              <p:cNvSpPr txBox="1"/>
              <p:nvPr/>
            </p:nvSpPr>
            <p:spPr>
              <a:xfrm>
                <a:off x="6000598" y="3229933"/>
                <a:ext cx="2188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Fringe width (= 1 Ce).</a:t>
                </a:r>
                <a:endParaRPr lang="zh-TW" altLang="en-US" dirty="0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698594" y="3308904"/>
                <a:ext cx="211390" cy="211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f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群組 67"/>
            <p:cNvGrpSpPr/>
            <p:nvPr/>
          </p:nvGrpSpPr>
          <p:grpSpPr>
            <a:xfrm>
              <a:off x="6239791" y="3854236"/>
              <a:ext cx="2548196" cy="369332"/>
              <a:chOff x="5698594" y="3684370"/>
              <a:chExt cx="2548196" cy="369332"/>
            </a:xfrm>
          </p:grpSpPr>
          <p:sp>
            <p:nvSpPr>
              <p:cNvPr id="89" name="文字方塊 88"/>
              <p:cNvSpPr txBox="1"/>
              <p:nvPr/>
            </p:nvSpPr>
            <p:spPr>
              <a:xfrm>
                <a:off x="6000598" y="3684370"/>
                <a:ext cx="2246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Border width (= </a:t>
                </a:r>
                <a:r>
                  <a:rPr lang="en-US" altLang="zh-TW" dirty="0"/>
                  <a:t>1 </a:t>
                </a:r>
                <a:r>
                  <a:rPr lang="en-US" altLang="zh-TW" dirty="0" smtClean="0"/>
                  <a:t>Ce).</a:t>
                </a:r>
                <a:endParaRPr lang="zh-TW" altLang="en-US" dirty="0"/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698594" y="3763340"/>
                <a:ext cx="211390" cy="211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群組 68"/>
            <p:cNvGrpSpPr/>
            <p:nvPr/>
          </p:nvGrpSpPr>
          <p:grpSpPr>
            <a:xfrm>
              <a:off x="6239791" y="4279799"/>
              <a:ext cx="2628282" cy="369332"/>
              <a:chOff x="5698594" y="4138807"/>
              <a:chExt cx="2628282" cy="369332"/>
            </a:xfrm>
          </p:grpSpPr>
          <p:sp>
            <p:nvSpPr>
              <p:cNvPr id="87" name="文字方塊 86"/>
              <p:cNvSpPr txBox="1"/>
              <p:nvPr/>
            </p:nvSpPr>
            <p:spPr>
              <a:xfrm>
                <a:off x="6000598" y="4138807"/>
                <a:ext cx="2326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Coding width (= </a:t>
                </a:r>
                <a:r>
                  <a:rPr lang="en-US" altLang="zh-TW" dirty="0"/>
                  <a:t>6 </a:t>
                </a:r>
                <a:r>
                  <a:rPr lang="en-US" altLang="zh-TW" dirty="0" smtClean="0"/>
                  <a:t>Ce).</a:t>
                </a:r>
                <a:endParaRPr lang="zh-TW" altLang="en-US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698594" y="4217776"/>
                <a:ext cx="211390" cy="211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6239791" y="4705362"/>
              <a:ext cx="2467982" cy="369332"/>
              <a:chOff x="5698594" y="4593244"/>
              <a:chExt cx="2467982" cy="369332"/>
            </a:xfrm>
          </p:grpSpPr>
          <p:sp>
            <p:nvSpPr>
              <p:cNvPr id="85" name="文字方塊 84"/>
              <p:cNvSpPr txBox="1"/>
              <p:nvPr/>
            </p:nvSpPr>
            <p:spPr>
              <a:xfrm>
                <a:off x="6000598" y="4593244"/>
                <a:ext cx="2165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Margin size (in pixel).</a:t>
                </a:r>
                <a:endParaRPr lang="zh-TW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5698594" y="4672212"/>
                <a:ext cx="211390" cy="211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m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群組 70"/>
            <p:cNvGrpSpPr/>
            <p:nvPr/>
          </p:nvGrpSpPr>
          <p:grpSpPr>
            <a:xfrm>
              <a:off x="6239791" y="5130928"/>
              <a:ext cx="2144111" cy="369332"/>
              <a:chOff x="5698594" y="5047678"/>
              <a:chExt cx="2144111" cy="369332"/>
            </a:xfrm>
          </p:grpSpPr>
          <p:sp>
            <p:nvSpPr>
              <p:cNvPr id="83" name="文字方塊 82"/>
              <p:cNvSpPr txBox="1"/>
              <p:nvPr/>
            </p:nvSpPr>
            <p:spPr>
              <a:xfrm>
                <a:off x="6000598" y="5047678"/>
                <a:ext cx="1842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Cell size </a:t>
                </a:r>
                <a:r>
                  <a:rPr lang="en-US" altLang="zh-TW" dirty="0" smtClean="0"/>
                  <a:t>(in pixel).</a:t>
                </a:r>
                <a:endParaRPr lang="zh-TW" altLang="en-US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5698594" y="5126649"/>
                <a:ext cx="211390" cy="211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s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群組 71"/>
            <p:cNvGrpSpPr/>
            <p:nvPr/>
          </p:nvGrpSpPr>
          <p:grpSpPr>
            <a:xfrm>
              <a:off x="6239791" y="1976671"/>
              <a:ext cx="3191256" cy="369332"/>
              <a:chOff x="5698594" y="2775496"/>
              <a:chExt cx="3191256" cy="369332"/>
            </a:xfrm>
          </p:grpSpPr>
          <p:sp>
            <p:nvSpPr>
              <p:cNvPr id="81" name="文字方塊 80"/>
              <p:cNvSpPr txBox="1"/>
              <p:nvPr/>
            </p:nvSpPr>
            <p:spPr>
              <a:xfrm>
                <a:off x="6000598" y="2775496"/>
                <a:ext cx="2889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Binary determination region.</a:t>
                </a:r>
                <a:endParaRPr lang="zh-TW" altLang="en-US" dirty="0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698594" y="2854467"/>
                <a:ext cx="211390" cy="2113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3" name="群組 72"/>
            <p:cNvGrpSpPr/>
            <p:nvPr/>
          </p:nvGrpSpPr>
          <p:grpSpPr>
            <a:xfrm>
              <a:off x="4205125" y="2963712"/>
              <a:ext cx="360001" cy="360000"/>
              <a:chOff x="3587104" y="2495264"/>
              <a:chExt cx="108000" cy="396032"/>
            </a:xfrm>
          </p:grpSpPr>
          <p:cxnSp>
            <p:nvCxnSpPr>
              <p:cNvPr id="79" name="直線接點 78"/>
              <p:cNvCxnSpPr/>
              <p:nvPr/>
            </p:nvCxnSpPr>
            <p:spPr>
              <a:xfrm>
                <a:off x="3587104" y="2495264"/>
                <a:ext cx="0" cy="39603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>
                <a:off x="3695104" y="2495264"/>
                <a:ext cx="0" cy="396032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線單箭頭接點 73"/>
            <p:cNvCxnSpPr/>
            <p:nvPr/>
          </p:nvCxnSpPr>
          <p:spPr>
            <a:xfrm>
              <a:off x="4205125" y="3228007"/>
              <a:ext cx="1452476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5657601" y="3132303"/>
              <a:ext cx="138496" cy="1914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 anchor="ctr">
              <a:spAutoFit/>
            </a:bodyPr>
            <a:lstStyle/>
            <a:p>
              <a:r>
                <a:rPr lang="en-US" altLang="zh-TW" sz="1200" dirty="0" smtClean="0"/>
                <a:t>p</a:t>
              </a:r>
              <a:endParaRPr lang="zh-TW" altLang="en-US" sz="1200" dirty="0"/>
            </a:p>
          </p:txBody>
        </p:sp>
        <p:grpSp>
          <p:nvGrpSpPr>
            <p:cNvPr id="76" name="群組 75"/>
            <p:cNvGrpSpPr/>
            <p:nvPr/>
          </p:nvGrpSpPr>
          <p:grpSpPr>
            <a:xfrm>
              <a:off x="6239791" y="2402234"/>
              <a:ext cx="2338459" cy="369332"/>
              <a:chOff x="5698594" y="5047678"/>
              <a:chExt cx="2338459" cy="369332"/>
            </a:xfrm>
          </p:grpSpPr>
          <p:sp>
            <p:nvSpPr>
              <p:cNvPr id="77" name="文字方塊 76"/>
              <p:cNvSpPr txBox="1"/>
              <p:nvPr/>
            </p:nvSpPr>
            <p:spPr>
              <a:xfrm>
                <a:off x="6000598" y="5047678"/>
                <a:ext cx="2036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Bits width (in pixel).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698594" y="5126649"/>
                <a:ext cx="211390" cy="211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p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" name="肘形接點 2"/>
            <p:cNvCxnSpPr>
              <a:endCxn id="105" idx="1"/>
            </p:cNvCxnSpPr>
            <p:nvPr/>
          </p:nvCxnSpPr>
          <p:spPr>
            <a:xfrm rot="16200000" flipH="1">
              <a:off x="4124500" y="3742540"/>
              <a:ext cx="1655917" cy="2574665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/>
            <p:cNvSpPr txBox="1"/>
            <p:nvPr/>
          </p:nvSpPr>
          <p:spPr>
            <a:xfrm>
              <a:off x="6239791" y="5673166"/>
              <a:ext cx="186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 cell (A probe).</a:t>
              </a:r>
              <a:endParaRPr lang="zh-TW" altLang="en-US" dirty="0"/>
            </a:p>
          </p:txBody>
        </p:sp>
        <p:cxnSp>
          <p:nvCxnSpPr>
            <p:cNvPr id="103" name="肘形接點 102"/>
            <p:cNvCxnSpPr/>
            <p:nvPr/>
          </p:nvCxnSpPr>
          <p:spPr>
            <a:xfrm>
              <a:off x="3843457" y="4757910"/>
              <a:ext cx="2395143" cy="1522058"/>
            </a:xfrm>
            <a:prstGeom prst="bentConnector3">
              <a:avLst>
                <a:gd name="adj1" fmla="val 91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/>
            <p:cNvSpPr txBox="1"/>
            <p:nvPr/>
          </p:nvSpPr>
          <p:spPr>
            <a:xfrm>
              <a:off x="6243277" y="6082295"/>
              <a:ext cx="3934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The spacing between cell and cell.</a:t>
              </a:r>
              <a:endParaRPr lang="zh-TW" altLang="en-US" dirty="0"/>
            </a:p>
          </p:txBody>
        </p:sp>
        <p:grpSp>
          <p:nvGrpSpPr>
            <p:cNvPr id="106" name="群組 105"/>
            <p:cNvGrpSpPr/>
            <p:nvPr/>
          </p:nvGrpSpPr>
          <p:grpSpPr>
            <a:xfrm>
              <a:off x="6135295" y="2789555"/>
              <a:ext cx="4248770" cy="646331"/>
              <a:chOff x="5594098" y="5047678"/>
              <a:chExt cx="4248770" cy="646331"/>
            </a:xfrm>
          </p:grpSpPr>
          <p:sp>
            <p:nvSpPr>
              <p:cNvPr id="107" name="文字方塊 106"/>
              <p:cNvSpPr txBox="1"/>
              <p:nvPr/>
            </p:nvSpPr>
            <p:spPr>
              <a:xfrm>
                <a:off x="6000598" y="5047678"/>
                <a:ext cx="3842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A base unit. A Ce is defined as </a:t>
                </a:r>
                <a:r>
                  <a:rPr lang="en-US" altLang="zh-TW" dirty="0"/>
                  <a:t>t</a:t>
                </a:r>
                <a:r>
                  <a:rPr lang="en-US" altLang="zh-TW" dirty="0" smtClean="0"/>
                  <a:t>he side </a:t>
                </a:r>
              </a:p>
              <a:p>
                <a:r>
                  <a:rPr lang="en-US" altLang="zh-TW" dirty="0" smtClean="0"/>
                  <a:t>length of a cell.</a:t>
                </a: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594098" y="5129615"/>
                <a:ext cx="413346" cy="2084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Ce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9" name="直線接點 108"/>
            <p:cNvCxnSpPr/>
            <p:nvPr/>
          </p:nvCxnSpPr>
          <p:spPr>
            <a:xfrm>
              <a:off x="2412080" y="4754820"/>
              <a:ext cx="0" cy="152514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/>
            <p:nvPr/>
          </p:nvCxnSpPr>
          <p:spPr>
            <a:xfrm>
              <a:off x="2412080" y="6108254"/>
              <a:ext cx="34752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>
              <a:off x="2759604" y="4754820"/>
              <a:ext cx="0" cy="152514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字方塊 112"/>
            <p:cNvSpPr txBox="1"/>
            <p:nvPr/>
          </p:nvSpPr>
          <p:spPr>
            <a:xfrm>
              <a:off x="2305884" y="6187817"/>
              <a:ext cx="54834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 anchor="ctr">
              <a:spAutoFit/>
            </a:bodyPr>
            <a:lstStyle/>
            <a:p>
              <a:pPr algn="ctr"/>
              <a:r>
                <a:rPr lang="en-US" altLang="zh-TW" sz="1400" dirty="0" smtClean="0"/>
                <a:t>1 Ce</a:t>
              </a:r>
              <a:endParaRPr lang="zh-TW" altLang="en-US" sz="1400" dirty="0"/>
            </a:p>
          </p:txBody>
        </p:sp>
        <p:grpSp>
          <p:nvGrpSpPr>
            <p:cNvPr id="124" name="群組 123"/>
            <p:cNvGrpSpPr/>
            <p:nvPr/>
          </p:nvGrpSpPr>
          <p:grpSpPr>
            <a:xfrm rot="5400000">
              <a:off x="1493879" y="3826133"/>
              <a:ext cx="347524" cy="1506484"/>
              <a:chOff x="428708" y="4907220"/>
              <a:chExt cx="347524" cy="1874661"/>
            </a:xfrm>
          </p:grpSpPr>
          <p:cxnSp>
            <p:nvCxnSpPr>
              <p:cNvPr id="120" name="直線接點 119"/>
              <p:cNvCxnSpPr/>
              <p:nvPr/>
            </p:nvCxnSpPr>
            <p:spPr>
              <a:xfrm>
                <a:off x="428708" y="4907220"/>
                <a:ext cx="0" cy="15251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單箭頭接點 120"/>
              <p:cNvCxnSpPr/>
              <p:nvPr/>
            </p:nvCxnSpPr>
            <p:spPr>
              <a:xfrm>
                <a:off x="428708" y="6260654"/>
                <a:ext cx="347524" cy="0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/>
              <p:cNvCxnSpPr/>
              <p:nvPr/>
            </p:nvCxnSpPr>
            <p:spPr>
              <a:xfrm>
                <a:off x="776232" y="4907220"/>
                <a:ext cx="0" cy="15251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文字方塊 122"/>
              <p:cNvSpPr txBox="1"/>
              <p:nvPr/>
            </p:nvSpPr>
            <p:spPr>
              <a:xfrm rot="16200000">
                <a:off x="380621" y="6460229"/>
                <a:ext cx="458638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0" rIns="36000" bIns="0" rtlCol="0" anchor="ctr">
                <a:spAutoFit/>
              </a:bodyPr>
              <a:lstStyle/>
              <a:p>
                <a:pPr algn="ctr"/>
                <a:r>
                  <a:rPr lang="en-US" altLang="zh-TW" sz="1200" dirty="0" smtClean="0"/>
                  <a:t>1 Ce</a:t>
                </a:r>
                <a:endParaRPr lang="zh-TW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775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71316" y="6695352"/>
            <a:ext cx="2320684" cy="23206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isometricOffAxis2Top">
              <a:rot lat="17400000" lon="3207254" rev="18480000"/>
            </a:camera>
            <a:lightRig rig="threePt" dir="t"/>
          </a:scene3d>
          <a:sp3d extrusionH="107950">
            <a:extrusionClr>
              <a:schemeClr val="bg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8142296" y="7556412"/>
            <a:ext cx="182939" cy="1028437"/>
          </a:xfrm>
          <a:custGeom>
            <a:avLst/>
            <a:gdLst>
              <a:gd name="connsiteX0" fmla="*/ 640139 w 690732"/>
              <a:gd name="connsiteY0" fmla="*/ 0 h 1645920"/>
              <a:gd name="connsiteX1" fmla="*/ 59 w 690732"/>
              <a:gd name="connsiteY1" fmla="*/ 594360 h 1645920"/>
              <a:gd name="connsiteX2" fmla="*/ 670619 w 690732"/>
              <a:gd name="connsiteY2" fmla="*/ 1173480 h 1645920"/>
              <a:gd name="connsiteX3" fmla="*/ 518219 w 690732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2" h="1645920">
                <a:moveTo>
                  <a:pt x="640139" y="0"/>
                </a:moveTo>
                <a:cubicBezTo>
                  <a:pt x="317559" y="199390"/>
                  <a:pt x="-5021" y="398780"/>
                  <a:pt x="59" y="594360"/>
                </a:cubicBezTo>
                <a:cubicBezTo>
                  <a:pt x="5139" y="789940"/>
                  <a:pt x="584259" y="998220"/>
                  <a:pt x="670619" y="1173480"/>
                </a:cubicBezTo>
                <a:cubicBezTo>
                  <a:pt x="756979" y="1348740"/>
                  <a:pt x="538539" y="1526540"/>
                  <a:pt x="518219" y="1645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8230261" y="7525932"/>
            <a:ext cx="182939" cy="1028437"/>
          </a:xfrm>
          <a:custGeom>
            <a:avLst/>
            <a:gdLst>
              <a:gd name="connsiteX0" fmla="*/ 640139 w 690732"/>
              <a:gd name="connsiteY0" fmla="*/ 0 h 1645920"/>
              <a:gd name="connsiteX1" fmla="*/ 59 w 690732"/>
              <a:gd name="connsiteY1" fmla="*/ 594360 h 1645920"/>
              <a:gd name="connsiteX2" fmla="*/ 670619 w 690732"/>
              <a:gd name="connsiteY2" fmla="*/ 1173480 h 1645920"/>
              <a:gd name="connsiteX3" fmla="*/ 518219 w 690732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2" h="1645920">
                <a:moveTo>
                  <a:pt x="640139" y="0"/>
                </a:moveTo>
                <a:cubicBezTo>
                  <a:pt x="317559" y="199390"/>
                  <a:pt x="-5021" y="398780"/>
                  <a:pt x="59" y="594360"/>
                </a:cubicBezTo>
                <a:cubicBezTo>
                  <a:pt x="5139" y="789940"/>
                  <a:pt x="584259" y="998220"/>
                  <a:pt x="670619" y="1173480"/>
                </a:cubicBezTo>
                <a:cubicBezTo>
                  <a:pt x="756979" y="1348740"/>
                  <a:pt x="538539" y="1526540"/>
                  <a:pt x="518219" y="1645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8260740" y="7678332"/>
            <a:ext cx="182939" cy="1028437"/>
          </a:xfrm>
          <a:custGeom>
            <a:avLst/>
            <a:gdLst>
              <a:gd name="connsiteX0" fmla="*/ 640139 w 690732"/>
              <a:gd name="connsiteY0" fmla="*/ 0 h 1645920"/>
              <a:gd name="connsiteX1" fmla="*/ 59 w 690732"/>
              <a:gd name="connsiteY1" fmla="*/ 594360 h 1645920"/>
              <a:gd name="connsiteX2" fmla="*/ 670619 w 690732"/>
              <a:gd name="connsiteY2" fmla="*/ 1173480 h 1645920"/>
              <a:gd name="connsiteX3" fmla="*/ 518219 w 690732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32" h="1645920">
                <a:moveTo>
                  <a:pt x="640139" y="0"/>
                </a:moveTo>
                <a:cubicBezTo>
                  <a:pt x="317559" y="199390"/>
                  <a:pt x="-5021" y="398780"/>
                  <a:pt x="59" y="594360"/>
                </a:cubicBezTo>
                <a:cubicBezTo>
                  <a:pt x="5139" y="789940"/>
                  <a:pt x="584259" y="998220"/>
                  <a:pt x="670619" y="1173480"/>
                </a:cubicBezTo>
                <a:cubicBezTo>
                  <a:pt x="756979" y="1348740"/>
                  <a:pt x="538539" y="1526540"/>
                  <a:pt x="518219" y="16459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10336254" y="73735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0535221" y="73735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0734188" y="73735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0933155" y="73735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1132122" y="73735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1331089" y="73735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1530056" y="73735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1729023" y="73735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1927990" y="73735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2126954" y="73735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0191474" y="75259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0390441" y="75259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0589408" y="75259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0788375" y="75259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10987342" y="75259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11186309" y="75259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11385276" y="75259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11584243" y="75259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1783210" y="75259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1982174" y="752593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10046694" y="766309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0245661" y="766309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10444628" y="766309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10643595" y="766309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10842562" y="766309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1041529" y="766309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1240496" y="766309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1439463" y="766309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1638430" y="766309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1837394" y="7663092"/>
            <a:ext cx="0" cy="357614"/>
          </a:xfrm>
          <a:prstGeom prst="line">
            <a:avLst/>
          </a:prstGeom>
          <a:ln w="38100">
            <a:solidFill>
              <a:srgbClr val="FF0000"/>
            </a:solidFill>
          </a:ln>
          <a:scene3d>
            <a:camera prst="perspectiveLeft">
              <a:rot lat="600000" lon="300000" rev="0"/>
            </a:camera>
            <a:lightRig rig="threePt" dir="t"/>
          </a:scene3d>
          <a:sp3d extrusionH="38100">
            <a:bevelB w="0"/>
            <a:extrusionClr>
              <a:schemeClr val="bg2"/>
            </a:extrusionClr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063412" y="621949"/>
            <a:ext cx="9525996" cy="5349240"/>
            <a:chOff x="1063412" y="621949"/>
            <a:chExt cx="9525996" cy="5349240"/>
          </a:xfrm>
        </p:grpSpPr>
        <p:grpSp>
          <p:nvGrpSpPr>
            <p:cNvPr id="18" name="群組 17"/>
            <p:cNvGrpSpPr/>
            <p:nvPr/>
          </p:nvGrpSpPr>
          <p:grpSpPr>
            <a:xfrm>
              <a:off x="1063412" y="621949"/>
              <a:ext cx="9525996" cy="5349240"/>
              <a:chOff x="1234792" y="468761"/>
              <a:chExt cx="9525996" cy="5349240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 rotWithShape="1">
              <a:blip r:embed="rId2"/>
              <a:srcRect l="15602" t="6515" r="14760" b="7244"/>
              <a:stretch/>
            </p:blipFill>
            <p:spPr>
              <a:xfrm>
                <a:off x="1234792" y="468761"/>
                <a:ext cx="5425440" cy="5349240"/>
              </a:xfrm>
              <a:prstGeom prst="rect">
                <a:avLst/>
              </a:prstGeom>
            </p:spPr>
          </p:pic>
          <p:sp>
            <p:nvSpPr>
              <p:cNvPr id="14" name="手繪多邊形 13"/>
              <p:cNvSpPr/>
              <p:nvPr/>
            </p:nvSpPr>
            <p:spPr>
              <a:xfrm>
                <a:off x="5701685" y="3434255"/>
                <a:ext cx="182939" cy="1028437"/>
              </a:xfrm>
              <a:custGeom>
                <a:avLst/>
                <a:gdLst>
                  <a:gd name="connsiteX0" fmla="*/ 640139 w 690732"/>
                  <a:gd name="connsiteY0" fmla="*/ 0 h 1645920"/>
                  <a:gd name="connsiteX1" fmla="*/ 59 w 690732"/>
                  <a:gd name="connsiteY1" fmla="*/ 594360 h 1645920"/>
                  <a:gd name="connsiteX2" fmla="*/ 670619 w 690732"/>
                  <a:gd name="connsiteY2" fmla="*/ 1173480 h 1645920"/>
                  <a:gd name="connsiteX3" fmla="*/ 518219 w 690732"/>
                  <a:gd name="connsiteY3" fmla="*/ 1645920 h 164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0732" h="1645920">
                    <a:moveTo>
                      <a:pt x="640139" y="0"/>
                    </a:moveTo>
                    <a:cubicBezTo>
                      <a:pt x="317559" y="199390"/>
                      <a:pt x="-5021" y="398780"/>
                      <a:pt x="59" y="594360"/>
                    </a:cubicBezTo>
                    <a:cubicBezTo>
                      <a:pt x="5139" y="789940"/>
                      <a:pt x="584259" y="998220"/>
                      <a:pt x="670619" y="1173480"/>
                    </a:cubicBezTo>
                    <a:cubicBezTo>
                      <a:pt x="756979" y="1348740"/>
                      <a:pt x="538539" y="1526540"/>
                      <a:pt x="518219" y="16459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" name="群組 6"/>
              <p:cNvGrpSpPr/>
              <p:nvPr/>
            </p:nvGrpSpPr>
            <p:grpSpPr>
              <a:xfrm>
                <a:off x="4939639" y="1652513"/>
                <a:ext cx="5821149" cy="3284992"/>
                <a:chOff x="1552538" y="284321"/>
                <a:chExt cx="5821149" cy="3284992"/>
              </a:xfrm>
            </p:grpSpPr>
            <p:pic>
              <p:nvPicPr>
                <p:cNvPr id="3" name="圖片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2538" y="284321"/>
                  <a:ext cx="3290622" cy="3284992"/>
                </a:xfrm>
                <a:prstGeom prst="rect">
                  <a:avLst/>
                </a:prstGeom>
              </p:spPr>
            </p:pic>
            <p:cxnSp>
              <p:nvCxnSpPr>
                <p:cNvPr id="5" name="直線接點 4"/>
                <p:cNvCxnSpPr/>
                <p:nvPr/>
              </p:nvCxnSpPr>
              <p:spPr>
                <a:xfrm>
                  <a:off x="4083065" y="1437815"/>
                  <a:ext cx="104902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文字方塊 5"/>
                <p:cNvSpPr txBox="1"/>
                <p:nvPr/>
              </p:nvSpPr>
              <p:spPr>
                <a:xfrm>
                  <a:off x="5132086" y="976150"/>
                  <a:ext cx="224160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the most representative </a:t>
                  </a:r>
                  <a:r>
                    <a:rPr lang="en-US" altLang="zh-TW" dirty="0" smtClean="0"/>
                    <a:t>region</a:t>
                  </a:r>
                  <a:r>
                    <a:rPr lang="zh-TW" altLang="en-US" dirty="0" smtClean="0"/>
                    <a:t> </a:t>
                  </a:r>
                  <a:r>
                    <a:rPr lang="en-US" altLang="zh-TW" dirty="0" smtClean="0"/>
                    <a:t>in this cell.</a:t>
                  </a:r>
                  <a:endParaRPr lang="zh-TW" altLang="en-US" dirty="0"/>
                </a:p>
              </p:txBody>
            </p:sp>
          </p:grpSp>
          <p:sp>
            <p:nvSpPr>
              <p:cNvPr id="54" name="矩形 53"/>
              <p:cNvSpPr/>
              <p:nvPr/>
            </p:nvSpPr>
            <p:spPr>
              <a:xfrm>
                <a:off x="3798956" y="3009569"/>
                <a:ext cx="288085" cy="325473"/>
              </a:xfrm>
              <a:prstGeom prst="rect">
                <a:avLst/>
              </a:prstGeom>
              <a:noFill/>
              <a:ln w="38100">
                <a:solidFill>
                  <a:srgbClr val="FFC0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937096" y="1646518"/>
                <a:ext cx="3297142" cy="3271722"/>
              </a:xfrm>
              <a:prstGeom prst="rect">
                <a:avLst/>
              </a:prstGeom>
              <a:noFill/>
              <a:ln w="38100">
                <a:solidFill>
                  <a:srgbClr val="FFC00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6" name="直線接點 55"/>
              <p:cNvCxnSpPr/>
              <p:nvPr/>
            </p:nvCxnSpPr>
            <p:spPr>
              <a:xfrm flipH="1">
                <a:off x="3798956" y="1646518"/>
                <a:ext cx="1140683" cy="1363051"/>
              </a:xfrm>
              <a:prstGeom prst="line">
                <a:avLst/>
              </a:prstGeom>
              <a:ln w="38100">
                <a:solidFill>
                  <a:srgbClr val="FFC000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 flipV="1">
                <a:off x="3782647" y="3335043"/>
                <a:ext cx="1146496" cy="1583197"/>
              </a:xfrm>
              <a:prstGeom prst="line">
                <a:avLst/>
              </a:prstGeom>
              <a:ln w="38100">
                <a:solidFill>
                  <a:srgbClr val="FFC000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/>
            <p:cNvSpPr/>
            <p:nvPr/>
          </p:nvSpPr>
          <p:spPr>
            <a:xfrm>
              <a:off x="7006334" y="2778621"/>
              <a:ext cx="403459" cy="384136"/>
            </a:xfrm>
            <a:prstGeom prst="rect">
              <a:avLst/>
            </a:prstGeom>
            <a:noFill/>
            <a:ln w="38100">
              <a:solidFill>
                <a:srgbClr val="00B0F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8089822" y="3612257"/>
              <a:ext cx="12582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A cell</a:t>
              </a:r>
              <a:endParaRPr lang="zh-TW" altLang="en-US" dirty="0"/>
            </a:p>
          </p:txBody>
        </p:sp>
        <p:cxnSp>
          <p:nvCxnSpPr>
            <p:cNvPr id="60" name="肘形接點 59"/>
            <p:cNvCxnSpPr>
              <a:stCxn id="58" idx="2"/>
              <a:endCxn id="59" idx="2"/>
            </p:cNvCxnSpPr>
            <p:nvPr/>
          </p:nvCxnSpPr>
          <p:spPr>
            <a:xfrm rot="16200000" flipH="1">
              <a:off x="7554094" y="2816727"/>
              <a:ext cx="818832" cy="1510892"/>
            </a:xfrm>
            <a:prstGeom prst="bentConnector3">
              <a:avLst>
                <a:gd name="adj1" fmla="val 127918"/>
              </a:avLst>
            </a:prstGeom>
            <a:ln w="41275">
              <a:solidFill>
                <a:srgbClr val="00B0F0">
                  <a:alpha val="5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273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65092"/>
              </p:ext>
            </p:extLst>
          </p:nvPr>
        </p:nvGraphicFramePr>
        <p:xfrm>
          <a:off x="8729460" y="2755245"/>
          <a:ext cx="2217150" cy="221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715">
                  <a:extLst>
                    <a:ext uri="{9D8B030D-6E8A-4147-A177-3AD203B41FA5}">
                      <a16:colId xmlns:a16="http://schemas.microsoft.com/office/drawing/2014/main" val="727768882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137634721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447865085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3746893000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150147501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347959424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19591930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3500994448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764137803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020180647"/>
                    </a:ext>
                  </a:extLst>
                </a:gridCol>
              </a:tblGrid>
              <a:tr h="2217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88594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51361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80366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20749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5058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86589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01316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54490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7636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34936"/>
                  </a:ext>
                </a:extLst>
              </a:tr>
            </a:tbl>
          </a:graphicData>
        </a:graphic>
      </p:graphicFrame>
      <p:grpSp>
        <p:nvGrpSpPr>
          <p:cNvPr id="79" name="群組 78"/>
          <p:cNvGrpSpPr/>
          <p:nvPr/>
        </p:nvGrpSpPr>
        <p:grpSpPr>
          <a:xfrm>
            <a:off x="8671804" y="1897217"/>
            <a:ext cx="3122183" cy="3523495"/>
            <a:chOff x="8141517" y="2738735"/>
            <a:chExt cx="3122183" cy="3523495"/>
          </a:xfrm>
        </p:grpSpPr>
        <p:grpSp>
          <p:nvGrpSpPr>
            <p:cNvPr id="53" name="群組 52"/>
            <p:cNvGrpSpPr/>
            <p:nvPr/>
          </p:nvGrpSpPr>
          <p:grpSpPr>
            <a:xfrm>
              <a:off x="10153565" y="2738735"/>
              <a:ext cx="1110135" cy="1966603"/>
              <a:chOff x="10153565" y="2738735"/>
              <a:chExt cx="1110135" cy="1966603"/>
            </a:xfrm>
          </p:grpSpPr>
          <p:cxnSp>
            <p:nvCxnSpPr>
              <p:cNvPr id="43" name="肘形接點 42"/>
              <p:cNvCxnSpPr>
                <a:endCxn id="50" idx="2"/>
              </p:cNvCxnSpPr>
              <p:nvPr/>
            </p:nvCxnSpPr>
            <p:spPr>
              <a:xfrm flipV="1">
                <a:off x="10153565" y="3200400"/>
                <a:ext cx="659215" cy="1504938"/>
              </a:xfrm>
              <a:prstGeom prst="bentConnector2">
                <a:avLst/>
              </a:prstGeom>
              <a:ln w="41275">
                <a:solidFill>
                  <a:srgbClr val="FF7C80">
                    <a:alpha val="70000"/>
                  </a:srgb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字方塊 49"/>
              <p:cNvSpPr txBox="1"/>
              <p:nvPr/>
            </p:nvSpPr>
            <p:spPr>
              <a:xfrm>
                <a:off x="10361860" y="2738735"/>
                <a:ext cx="90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AM3</a:t>
                </a:r>
                <a:endParaRPr lang="zh-TW" altLang="en-US" sz="2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9497427" y="2738735"/>
              <a:ext cx="90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AM1</a:t>
              </a:r>
              <a:endParaRPr lang="zh-TW" alt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58" name="直線單箭頭接點 57"/>
            <p:cNvCxnSpPr/>
            <p:nvPr/>
          </p:nvCxnSpPr>
          <p:spPr>
            <a:xfrm flipV="1">
              <a:off x="9948347" y="3200400"/>
              <a:ext cx="0" cy="752469"/>
            </a:xfrm>
            <a:prstGeom prst="straightConnector1">
              <a:avLst/>
            </a:prstGeom>
            <a:ln w="41275">
              <a:solidFill>
                <a:srgbClr val="A9D18E">
                  <a:alpha val="70000"/>
                </a:srgbClr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/>
            <p:cNvSpPr txBox="1"/>
            <p:nvPr/>
          </p:nvSpPr>
          <p:spPr>
            <a:xfrm>
              <a:off x="8665854" y="5791053"/>
              <a:ext cx="1258268" cy="4711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rgbClr val="00B0F0"/>
                  </a:solidFill>
                </a:rPr>
                <a:t>Marker</a:t>
              </a:r>
              <a:endParaRPr lang="zh-TW" alt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625331" y="4038478"/>
              <a:ext cx="1363882" cy="1341484"/>
            </a:xfrm>
            <a:prstGeom prst="rect">
              <a:avLst/>
            </a:prstGeom>
            <a:noFill/>
            <a:ln w="38100">
              <a:solidFill>
                <a:srgbClr val="7030A0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單箭頭接點 70"/>
            <p:cNvCxnSpPr>
              <a:endCxn id="75" idx="2"/>
            </p:cNvCxnSpPr>
            <p:nvPr/>
          </p:nvCxnSpPr>
          <p:spPr>
            <a:xfrm flipV="1">
              <a:off x="8738672" y="3216785"/>
              <a:ext cx="0" cy="821694"/>
            </a:xfrm>
            <a:prstGeom prst="straightConnector1">
              <a:avLst/>
            </a:prstGeom>
            <a:ln w="41275">
              <a:solidFill>
                <a:srgbClr val="7030A0">
                  <a:alpha val="70000"/>
                </a:srgbClr>
              </a:solidFill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8141517" y="2755120"/>
              <a:ext cx="1194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 err="1" smtClean="0">
                  <a:solidFill>
                    <a:srgbClr val="7030A0"/>
                  </a:solidFill>
                </a:rPr>
                <a:t>ArUco</a:t>
              </a:r>
              <a:endParaRPr lang="zh-TW" altLang="en-US" sz="2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514282" y="-132526"/>
            <a:ext cx="7598491" cy="2491408"/>
            <a:chOff x="-245497" y="-632271"/>
            <a:chExt cx="7598491" cy="2491408"/>
          </a:xfrm>
        </p:grpSpPr>
        <p:pic>
          <p:nvPicPr>
            <p:cNvPr id="86" name="圖片 8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5497" y="-509879"/>
              <a:ext cx="3543274" cy="2138183"/>
            </a:xfrm>
            <a:prstGeom prst="rect">
              <a:avLst/>
            </a:prstGeom>
          </p:spPr>
        </p:pic>
        <p:grpSp>
          <p:nvGrpSpPr>
            <p:cNvPr id="64" name="群組 63"/>
            <p:cNvGrpSpPr/>
            <p:nvPr/>
          </p:nvGrpSpPr>
          <p:grpSpPr>
            <a:xfrm>
              <a:off x="1910774" y="-632271"/>
              <a:ext cx="5442220" cy="2491408"/>
              <a:chOff x="6965033" y="-193380"/>
              <a:chExt cx="5442220" cy="2491408"/>
            </a:xfrm>
          </p:grpSpPr>
          <p:grpSp>
            <p:nvGrpSpPr>
              <p:cNvPr id="38" name="群組 37"/>
              <p:cNvGrpSpPr/>
              <p:nvPr/>
            </p:nvGrpSpPr>
            <p:grpSpPr>
              <a:xfrm>
                <a:off x="8348499" y="-193380"/>
                <a:ext cx="4058754" cy="2142141"/>
                <a:chOff x="3728719" y="199340"/>
                <a:chExt cx="4058754" cy="2142141"/>
              </a:xfrm>
            </p:grpSpPr>
            <p:grpSp>
              <p:nvGrpSpPr>
                <p:cNvPr id="21" name="群組 20"/>
                <p:cNvGrpSpPr/>
                <p:nvPr/>
              </p:nvGrpSpPr>
              <p:grpSpPr>
                <a:xfrm>
                  <a:off x="3728719" y="199340"/>
                  <a:ext cx="2936240" cy="2142141"/>
                  <a:chOff x="2894965" y="93059"/>
                  <a:chExt cx="2936240" cy="2142141"/>
                </a:xfrm>
              </p:grpSpPr>
              <p:pic>
                <p:nvPicPr>
                  <p:cNvPr id="5" name="圖片 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894965" y="93059"/>
                    <a:ext cx="2936240" cy="2142141"/>
                  </a:xfrm>
                  <a:prstGeom prst="rect">
                    <a:avLst/>
                  </a:prstGeom>
                </p:spPr>
              </p:pic>
              <p:sp>
                <p:nvSpPr>
                  <p:cNvPr id="20" name="矩形 19"/>
                  <p:cNvSpPr/>
                  <p:nvPr/>
                </p:nvSpPr>
                <p:spPr>
                  <a:xfrm>
                    <a:off x="3149392" y="496654"/>
                    <a:ext cx="119497" cy="127457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>
                        <a:alpha val="5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33" name="文字方塊 32"/>
                <p:cNvSpPr txBox="1"/>
                <p:nvPr/>
              </p:nvSpPr>
              <p:spPr>
                <a:xfrm>
                  <a:off x="6885633" y="442128"/>
                  <a:ext cx="9018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b="1" dirty="0" smtClean="0">
                      <a:solidFill>
                        <a:srgbClr val="FF0000"/>
                      </a:solidFill>
                    </a:rPr>
                    <a:t>Chip</a:t>
                  </a:r>
                  <a:endParaRPr lang="zh-TW" altLang="en-US" sz="24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5" name="直線單箭頭接點 34"/>
                <p:cNvCxnSpPr>
                  <a:stCxn id="20" idx="3"/>
                  <a:endCxn id="33" idx="1"/>
                </p:cNvCxnSpPr>
                <p:nvPr/>
              </p:nvCxnSpPr>
              <p:spPr>
                <a:xfrm>
                  <a:off x="4102643" y="666664"/>
                  <a:ext cx="2782990" cy="6297"/>
                </a:xfrm>
                <a:prstGeom prst="straightConnector1">
                  <a:avLst/>
                </a:prstGeom>
                <a:ln w="41275">
                  <a:solidFill>
                    <a:srgbClr val="FF0000">
                      <a:alpha val="5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文字方塊 62"/>
              <p:cNvSpPr txBox="1"/>
              <p:nvPr/>
            </p:nvSpPr>
            <p:spPr>
              <a:xfrm>
                <a:off x="6965033" y="1836363"/>
                <a:ext cx="1383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 smtClean="0"/>
                  <a:t>Chip Tray</a:t>
                </a:r>
                <a:endParaRPr lang="zh-TW" altLang="en-US" sz="2400" b="1" dirty="0"/>
              </a:p>
            </p:txBody>
          </p:sp>
        </p:grpSp>
      </p:grpSp>
      <p:grpSp>
        <p:nvGrpSpPr>
          <p:cNvPr id="106" name="群組 105"/>
          <p:cNvGrpSpPr/>
          <p:nvPr/>
        </p:nvGrpSpPr>
        <p:grpSpPr>
          <a:xfrm>
            <a:off x="1127609" y="3575989"/>
            <a:ext cx="7150931" cy="6116021"/>
            <a:chOff x="449004" y="2616234"/>
            <a:chExt cx="7150931" cy="6116021"/>
          </a:xfrm>
        </p:grpSpPr>
        <p:grpSp>
          <p:nvGrpSpPr>
            <p:cNvPr id="66" name="群組 65"/>
            <p:cNvGrpSpPr/>
            <p:nvPr/>
          </p:nvGrpSpPr>
          <p:grpSpPr>
            <a:xfrm>
              <a:off x="449004" y="2617882"/>
              <a:ext cx="7150931" cy="6114373"/>
              <a:chOff x="378680" y="2566017"/>
              <a:chExt cx="7150931" cy="6114373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378680" y="2566017"/>
                <a:ext cx="7150931" cy="6114373"/>
                <a:chOff x="656153" y="2621393"/>
                <a:chExt cx="7006567" cy="5990935"/>
              </a:xfrm>
            </p:grpSpPr>
            <p:grpSp>
              <p:nvGrpSpPr>
                <p:cNvPr id="24" name="群組 23"/>
                <p:cNvGrpSpPr/>
                <p:nvPr/>
              </p:nvGrpSpPr>
              <p:grpSpPr>
                <a:xfrm>
                  <a:off x="656153" y="2621393"/>
                  <a:ext cx="4801007" cy="4787631"/>
                  <a:chOff x="6093459" y="924185"/>
                  <a:chExt cx="4801007" cy="4787631"/>
                </a:xfrm>
              </p:grpSpPr>
              <p:grpSp>
                <p:nvGrpSpPr>
                  <p:cNvPr id="12" name="群組 11"/>
                  <p:cNvGrpSpPr/>
                  <p:nvPr/>
                </p:nvGrpSpPr>
                <p:grpSpPr>
                  <a:xfrm>
                    <a:off x="6093460" y="924185"/>
                    <a:ext cx="4801006" cy="4787631"/>
                    <a:chOff x="6093460" y="924185"/>
                    <a:chExt cx="4801006" cy="4787631"/>
                  </a:xfrm>
                </p:grpSpPr>
                <p:pic>
                  <p:nvPicPr>
                    <p:cNvPr id="6" name="圖片 5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994" t="7708" r="7821" b="9275"/>
                    <a:stretch/>
                  </p:blipFill>
                  <p:spPr>
                    <a:xfrm>
                      <a:off x="6093460" y="924185"/>
                      <a:ext cx="4801005" cy="47876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6093460" y="924185"/>
                      <a:ext cx="4801006" cy="4787631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>
                          <a:alpha val="50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22" name="矩形 21"/>
                  <p:cNvSpPr/>
                  <p:nvPr/>
                </p:nvSpPr>
                <p:spPr>
                  <a:xfrm>
                    <a:off x="6093459" y="924185"/>
                    <a:ext cx="1080499" cy="994992"/>
                  </a:xfrm>
                  <a:prstGeom prst="rect">
                    <a:avLst/>
                  </a:prstGeom>
                  <a:noFill/>
                  <a:ln w="38100">
                    <a:solidFill>
                      <a:srgbClr val="FFC000">
                        <a:alpha val="5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18" name="群組 17"/>
                <p:cNvGrpSpPr/>
                <p:nvPr/>
              </p:nvGrpSpPr>
              <p:grpSpPr>
                <a:xfrm>
                  <a:off x="3728719" y="5505079"/>
                  <a:ext cx="2653067" cy="2438420"/>
                  <a:chOff x="4845023" y="3106452"/>
                  <a:chExt cx="2653067" cy="2438420"/>
                </a:xfrm>
              </p:grpSpPr>
              <p:grpSp>
                <p:nvGrpSpPr>
                  <p:cNvPr id="11" name="群組 10"/>
                  <p:cNvGrpSpPr/>
                  <p:nvPr/>
                </p:nvGrpSpPr>
                <p:grpSpPr>
                  <a:xfrm>
                    <a:off x="4850120" y="3106453"/>
                    <a:ext cx="2647970" cy="2438419"/>
                    <a:chOff x="4507220" y="3785687"/>
                    <a:chExt cx="2647970" cy="2438419"/>
                  </a:xfrm>
                </p:grpSpPr>
                <p:pic>
                  <p:nvPicPr>
                    <p:cNvPr id="8" name="圖片 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07221" y="3785687"/>
                      <a:ext cx="2647969" cy="243841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4507220" y="3785688"/>
                      <a:ext cx="2647969" cy="2438418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C000">
                          <a:alpha val="50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16" name="矩形 15"/>
                  <p:cNvSpPr/>
                  <p:nvPr/>
                </p:nvSpPr>
                <p:spPr>
                  <a:xfrm>
                    <a:off x="4845023" y="3106452"/>
                    <a:ext cx="862234" cy="654401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>
                        <a:alpha val="5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grpSp>
              <p:nvGrpSpPr>
                <p:cNvPr id="25" name="群組 24"/>
                <p:cNvGrpSpPr/>
                <p:nvPr/>
              </p:nvGrpSpPr>
              <p:grpSpPr>
                <a:xfrm>
                  <a:off x="4783316" y="6501109"/>
                  <a:ext cx="2879404" cy="2111219"/>
                  <a:chOff x="127398" y="4172459"/>
                  <a:chExt cx="2879404" cy="2111219"/>
                </a:xfrm>
              </p:grpSpPr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1500" t="36295" r="10813" b="7113"/>
                  <a:stretch/>
                </p:blipFill>
                <p:spPr>
                  <a:xfrm>
                    <a:off x="132715" y="4188407"/>
                    <a:ext cx="2874087" cy="2093656"/>
                  </a:xfrm>
                  <a:prstGeom prst="rect">
                    <a:avLst/>
                  </a:prstGeom>
                </p:spPr>
              </p:pic>
              <p:sp>
                <p:nvSpPr>
                  <p:cNvPr id="17" name="矩形 16"/>
                  <p:cNvSpPr/>
                  <p:nvPr/>
                </p:nvSpPr>
                <p:spPr>
                  <a:xfrm>
                    <a:off x="1005673" y="5035643"/>
                    <a:ext cx="780597" cy="767779"/>
                  </a:xfrm>
                  <a:prstGeom prst="rect">
                    <a:avLst/>
                  </a:prstGeom>
                  <a:noFill/>
                  <a:ln w="38100">
                    <a:solidFill>
                      <a:srgbClr val="00B0F0">
                        <a:alpha val="5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127398" y="4172459"/>
                    <a:ext cx="2874088" cy="2111219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>
                        <a:alpha val="5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30" name="文字方塊 29"/>
                <p:cNvSpPr txBox="1"/>
                <p:nvPr/>
              </p:nvSpPr>
              <p:spPr>
                <a:xfrm>
                  <a:off x="6082334" y="4552589"/>
                  <a:ext cx="123286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b="1" dirty="0" smtClean="0">
                      <a:solidFill>
                        <a:srgbClr val="00B0F0"/>
                      </a:solidFill>
                    </a:rPr>
                    <a:t>Marker</a:t>
                  </a:r>
                  <a:endParaRPr lang="zh-TW" altLang="en-US" sz="2400" b="1" dirty="0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32" name="肘形接點 31"/>
                <p:cNvCxnSpPr>
                  <a:stCxn id="17" idx="3"/>
                  <a:endCxn id="30" idx="2"/>
                </p:cNvCxnSpPr>
                <p:nvPr/>
              </p:nvCxnSpPr>
              <p:spPr>
                <a:xfrm flipV="1">
                  <a:off x="6442188" y="5014254"/>
                  <a:ext cx="256579" cy="2733929"/>
                </a:xfrm>
                <a:prstGeom prst="bentConnector2">
                  <a:avLst/>
                </a:prstGeom>
                <a:ln w="41275">
                  <a:solidFill>
                    <a:srgbClr val="00B0F0">
                      <a:alpha val="5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字方塊 64"/>
              <p:cNvSpPr txBox="1"/>
              <p:nvPr/>
            </p:nvSpPr>
            <p:spPr>
              <a:xfrm>
                <a:off x="2387155" y="7448533"/>
                <a:ext cx="901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Chip</a:t>
                </a:r>
                <a:endParaRPr lang="zh-TW" altLang="en-US" sz="2400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9" name="直線接點 88"/>
            <p:cNvCxnSpPr/>
            <p:nvPr/>
          </p:nvCxnSpPr>
          <p:spPr>
            <a:xfrm flipH="1" flipV="1">
              <a:off x="1551766" y="2616234"/>
              <a:ext cx="4740841" cy="2943102"/>
            </a:xfrm>
            <a:prstGeom prst="line">
              <a:avLst/>
            </a:prstGeom>
            <a:ln w="38100">
              <a:solidFill>
                <a:srgbClr val="FFC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 flipH="1" flipV="1">
              <a:off x="449004" y="3633375"/>
              <a:ext cx="3135649" cy="4416270"/>
            </a:xfrm>
            <a:prstGeom prst="line">
              <a:avLst/>
            </a:prstGeom>
            <a:ln w="38100">
              <a:solidFill>
                <a:srgbClr val="FFC00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H="1" flipV="1">
              <a:off x="4456706" y="5559336"/>
              <a:ext cx="3137805" cy="1016550"/>
            </a:xfrm>
            <a:prstGeom prst="line">
              <a:avLst/>
            </a:prstGeom>
            <a:ln w="38100">
              <a:solidFill>
                <a:srgbClr val="00B05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 flipH="1" flipV="1">
              <a:off x="3575206" y="6228869"/>
              <a:ext cx="1091423" cy="2501738"/>
            </a:xfrm>
            <a:prstGeom prst="line">
              <a:avLst/>
            </a:prstGeom>
            <a:ln w="38100">
              <a:solidFill>
                <a:srgbClr val="00B050">
                  <a:alpha val="5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0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1928799" y="-408782"/>
            <a:ext cx="7623233" cy="7707008"/>
            <a:chOff x="212726" y="214703"/>
            <a:chExt cx="6489432" cy="6560747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0" t="2227" r="6215" b="2192"/>
            <a:stretch/>
          </p:blipFill>
          <p:spPr>
            <a:xfrm rot="60000">
              <a:off x="677839" y="646368"/>
              <a:ext cx="5602064" cy="5608270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212726" y="527050"/>
              <a:ext cx="495300" cy="624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06858" y="527050"/>
              <a:ext cx="495300" cy="624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3330308" y="3314700"/>
              <a:ext cx="495300" cy="624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3330308" y="-2661847"/>
              <a:ext cx="495300" cy="624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22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-1058041" y="89045"/>
            <a:ext cx="9940598" cy="6627066"/>
            <a:chOff x="909496" y="63820"/>
            <a:chExt cx="9940598" cy="6627066"/>
          </a:xfrm>
        </p:grpSpPr>
        <p:sp>
          <p:nvSpPr>
            <p:cNvPr id="3" name="圓角矩形 2"/>
            <p:cNvSpPr/>
            <p:nvPr/>
          </p:nvSpPr>
          <p:spPr>
            <a:xfrm>
              <a:off x="3786134" y="718908"/>
              <a:ext cx="4187322" cy="45404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" name="資料庫圖表 1"/>
            <p:cNvGraphicFramePr/>
            <p:nvPr>
              <p:extLst>
                <p:ext uri="{D42A27DB-BD31-4B8C-83A1-F6EECF244321}">
                  <p14:modId xmlns:p14="http://schemas.microsoft.com/office/powerpoint/2010/main" val="1252881448"/>
                </p:ext>
              </p:extLst>
            </p:nvPr>
          </p:nvGraphicFramePr>
          <p:xfrm>
            <a:off x="909496" y="63820"/>
            <a:ext cx="9940598" cy="66270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文字方塊 3"/>
            <p:cNvSpPr txBox="1"/>
            <p:nvPr/>
          </p:nvSpPr>
          <p:spPr>
            <a:xfrm>
              <a:off x="6457561" y="2831481"/>
              <a:ext cx="1677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For each FOV</a:t>
              </a:r>
              <a:endParaRPr lang="zh-TW" altLang="en-US" sz="1600" dirty="0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r="26731"/>
          <a:stretch/>
        </p:blipFill>
        <p:spPr>
          <a:xfrm>
            <a:off x="6677334" y="89045"/>
            <a:ext cx="4651066" cy="664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3488980" y="532231"/>
            <a:ext cx="11338560" cy="11616451"/>
            <a:chOff x="3488980" y="1398502"/>
            <a:chExt cx="11338560" cy="11616451"/>
          </a:xfrm>
        </p:grpSpPr>
        <p:grpSp>
          <p:nvGrpSpPr>
            <p:cNvPr id="13" name="群組 12"/>
            <p:cNvGrpSpPr/>
            <p:nvPr/>
          </p:nvGrpSpPr>
          <p:grpSpPr>
            <a:xfrm>
              <a:off x="3488980" y="1676393"/>
              <a:ext cx="11338560" cy="11338560"/>
              <a:chOff x="397451" y="1676393"/>
              <a:chExt cx="11338560" cy="1133856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7451" y="1676393"/>
                <a:ext cx="11338560" cy="113385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80331" y="1859273"/>
                <a:ext cx="10972800" cy="10972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5698019" y="1398502"/>
              <a:ext cx="452615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altLang="zh-TW" sz="1600" b="1" dirty="0" smtClean="0">
                  <a:solidFill>
                    <a:srgbClr val="FF0000"/>
                  </a:solidFill>
                </a:rPr>
                <a:t>Chip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05237"/>
              </p:ext>
            </p:extLst>
          </p:nvPr>
        </p:nvGraphicFramePr>
        <p:xfrm>
          <a:off x="3680345" y="1004301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72776888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13763472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44786508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3746893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1501475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34795942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1959193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350099444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7641378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20180647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8859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5136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8036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2074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505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8658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0131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5449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7636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3493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2203"/>
              </p:ext>
            </p:extLst>
          </p:nvPr>
        </p:nvGraphicFramePr>
        <p:xfrm>
          <a:off x="7649933" y="1004301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72776888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13763472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44786508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3746893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1501475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34795942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1959193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350099444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7641378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20180647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8859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5136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8036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2074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505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8658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0131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5449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7636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3493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07859"/>
              </p:ext>
            </p:extLst>
          </p:nvPr>
        </p:nvGraphicFramePr>
        <p:xfrm>
          <a:off x="3680345" y="5243426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72776888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13763472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44786508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3746893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1501475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34795942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1959193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350099444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7641378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20180647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8859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5136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8036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2074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505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8658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0131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5449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7636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3493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21712"/>
              </p:ext>
            </p:extLst>
          </p:nvPr>
        </p:nvGraphicFramePr>
        <p:xfrm>
          <a:off x="398252" y="8174022"/>
          <a:ext cx="2217150" cy="221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715">
                  <a:extLst>
                    <a:ext uri="{9D8B030D-6E8A-4147-A177-3AD203B41FA5}">
                      <a16:colId xmlns:a16="http://schemas.microsoft.com/office/drawing/2014/main" val="727768882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137634721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447865085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3746893000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150147501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347959424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19591930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3500994448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764137803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020180647"/>
                    </a:ext>
                  </a:extLst>
                </a:gridCol>
              </a:tblGrid>
              <a:tr h="2217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88594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51361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80366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20749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5058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86589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01316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54490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7636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3493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80278"/>
              </p:ext>
            </p:extLst>
          </p:nvPr>
        </p:nvGraphicFramePr>
        <p:xfrm>
          <a:off x="7649933" y="5243426"/>
          <a:ext cx="914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72776888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13763472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44786508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374689300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1501475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34795942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1959193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350099444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764137803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20180647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8859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5136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8036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2074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505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8658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0131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5449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7636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300" dirty="0"/>
                    </a:p>
                  </a:txBody>
                  <a:tcPr marL="9145" marR="9145" marT="4573" marB="4573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34936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3737492" y="157107"/>
            <a:ext cx="39689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737492" y="65266"/>
            <a:ext cx="0" cy="10058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706432" y="65266"/>
            <a:ext cx="0" cy="10058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653281" y="36239"/>
            <a:ext cx="2137372" cy="1846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zh-TW" sz="1200" b="1" dirty="0" smtClean="0"/>
              <a:t>Spacing x of marker (cell counts)</a:t>
            </a:r>
            <a:endParaRPr lang="zh-TW" altLang="en-US" sz="1200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789827" y="1936960"/>
            <a:ext cx="695439" cy="246221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00B0F0"/>
                </a:solidFill>
              </a:rPr>
              <a:t>Marker</a:t>
            </a:r>
            <a:endParaRPr lang="zh-TW" altLang="en-US" sz="1600" b="1" dirty="0">
              <a:solidFill>
                <a:srgbClr val="00B0F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759413" y="1936960"/>
            <a:ext cx="695439" cy="246221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00B0F0"/>
                </a:solidFill>
              </a:rPr>
              <a:t>Marker</a:t>
            </a:r>
            <a:endParaRPr lang="zh-TW" altLang="en-US" sz="1600" b="1" dirty="0">
              <a:solidFill>
                <a:srgbClr val="00B0F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789827" y="4970415"/>
            <a:ext cx="695439" cy="246221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00B0F0"/>
                </a:solidFill>
              </a:rPr>
              <a:t>Marker</a:t>
            </a:r>
            <a:endParaRPr lang="zh-TW" altLang="en-US" sz="1600" b="1" dirty="0">
              <a:solidFill>
                <a:srgbClr val="00B0F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759413" y="4970415"/>
            <a:ext cx="695439" cy="246221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rgbClr val="00B0F0"/>
                </a:solidFill>
              </a:rPr>
              <a:t>Marker</a:t>
            </a:r>
            <a:endParaRPr lang="zh-TW" altLang="en-US" sz="1600" b="1" dirty="0">
              <a:solidFill>
                <a:srgbClr val="00B0F0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950448" y="2528045"/>
            <a:ext cx="4240674" cy="1303243"/>
            <a:chOff x="793285" y="4132511"/>
            <a:chExt cx="3968940" cy="1303243"/>
          </a:xfrm>
          <a:scene3d>
            <a:camera prst="orthographicFront">
              <a:rot lat="0" lon="0" rev="5400000"/>
            </a:camera>
            <a:lightRig rig="threePt" dir="t"/>
          </a:scene3d>
        </p:grpSpPr>
        <p:cxnSp>
          <p:nvCxnSpPr>
            <p:cNvPr id="25" name="直線單箭頭接點 24"/>
            <p:cNvCxnSpPr/>
            <p:nvPr/>
          </p:nvCxnSpPr>
          <p:spPr>
            <a:xfrm>
              <a:off x="793285" y="4224352"/>
              <a:ext cx="39689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793285" y="4132511"/>
              <a:ext cx="0" cy="13032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762225" y="4132511"/>
              <a:ext cx="0" cy="13032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字方塊 27"/>
          <p:cNvSpPr txBox="1"/>
          <p:nvPr/>
        </p:nvSpPr>
        <p:spPr>
          <a:xfrm rot="16200000">
            <a:off x="1400226" y="2985510"/>
            <a:ext cx="2138974" cy="1846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altLang="zh-TW" sz="1200" b="1" dirty="0" smtClean="0"/>
              <a:t>Spacing y of marker (cell counts)</a:t>
            </a:r>
            <a:endParaRPr lang="zh-TW" altLang="en-US" sz="1200" b="1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789" y="6197239"/>
            <a:ext cx="3391574" cy="322761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824886" y="8618386"/>
            <a:ext cx="1363882" cy="1341484"/>
          </a:xfrm>
          <a:prstGeom prst="rect">
            <a:avLst/>
          </a:prstGeom>
          <a:noFill/>
          <a:ln w="38100">
            <a:solidFill>
              <a:srgbClr val="7030A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7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02786"/>
              </p:ext>
            </p:extLst>
          </p:nvPr>
        </p:nvGraphicFramePr>
        <p:xfrm>
          <a:off x="5698221" y="200660"/>
          <a:ext cx="2217150" cy="221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715">
                  <a:extLst>
                    <a:ext uri="{9D8B030D-6E8A-4147-A177-3AD203B41FA5}">
                      <a16:colId xmlns:a16="http://schemas.microsoft.com/office/drawing/2014/main" val="727768882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137634721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447865085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3746893000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150147501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347959424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19591930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3500994448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764137803"/>
                    </a:ext>
                  </a:extLst>
                </a:gridCol>
                <a:gridCol w="221715">
                  <a:extLst>
                    <a:ext uri="{9D8B030D-6E8A-4147-A177-3AD203B41FA5}">
                      <a16:colId xmlns:a16="http://schemas.microsoft.com/office/drawing/2014/main" val="2020180647"/>
                    </a:ext>
                  </a:extLst>
                </a:gridCol>
              </a:tblGrid>
              <a:tr h="2217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688594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51361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480366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20749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5058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86589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01316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754490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776365"/>
                  </a:ext>
                </a:extLst>
              </a:tr>
              <a:tr h="221715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 marL="22173" marR="22173" marT="11089" marB="11089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3493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124855" y="645024"/>
            <a:ext cx="1363882" cy="1341484"/>
          </a:xfrm>
          <a:prstGeom prst="rect">
            <a:avLst/>
          </a:prstGeom>
          <a:noFill/>
          <a:ln w="38100">
            <a:solidFill>
              <a:srgbClr val="7030A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7488736" y="1019150"/>
            <a:ext cx="1345209" cy="567558"/>
          </a:xfrm>
          <a:prstGeom prst="rightArrow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9225" t="2626" r="10065" b="310"/>
          <a:stretch/>
        </p:blipFill>
        <p:spPr>
          <a:xfrm>
            <a:off x="8833945" y="200660"/>
            <a:ext cx="2227863" cy="2217150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741598" y="645024"/>
            <a:ext cx="4191901" cy="1507411"/>
            <a:chOff x="5968999" y="1778000"/>
            <a:chExt cx="4191901" cy="1507411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050" y="1778000"/>
              <a:ext cx="1066800" cy="1066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1778000"/>
              <a:ext cx="1066800" cy="1066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5968999" y="2977634"/>
              <a:ext cx="21603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/>
                <a:t>aruco_frame_template.tiff</a:t>
              </a:r>
              <a:endParaRPr lang="zh-TW" altLang="en-US" sz="1400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241400" y="2977634"/>
              <a:ext cx="19195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b="1" dirty="0">
                  <a:solidFill>
                    <a:srgbClr val="2E2E2E"/>
                  </a:solidFill>
                </a:rPr>
                <a:t>aruco_frame_mask.tiff 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7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176</Words>
  <Application>Microsoft Office PowerPoint</Application>
  <PresentationFormat>寬螢幕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奇軒 何</dc:creator>
  <cp:lastModifiedBy>奇軒 何</cp:lastModifiedBy>
  <cp:revision>73</cp:revision>
  <dcterms:created xsi:type="dcterms:W3CDTF">2019-09-04T03:21:03Z</dcterms:created>
  <dcterms:modified xsi:type="dcterms:W3CDTF">2019-09-19T08:13:59Z</dcterms:modified>
</cp:coreProperties>
</file>