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3" r:id="rId6"/>
    <p:sldId id="260" r:id="rId7"/>
    <p:sldId id="261" r:id="rId8"/>
    <p:sldId id="262" r:id="rId9"/>
    <p:sldId id="264" r:id="rId10"/>
    <p:sldId id="265" r:id="rId11"/>
    <p:sldId id="267" r:id="rId12"/>
    <p:sldId id="268" r:id="rId13"/>
    <p:sldId id="269" r:id="rId14"/>
    <p:sldId id="266" r:id="rId15"/>
    <p:sldId id="270"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5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59652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31314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214498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95722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156275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360764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216721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91752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359125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97871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377737A-1FDD-4375-8FD8-039F804FF206}" type="datetimeFigureOut">
              <a:rPr lang="zh-TW" altLang="en-US" smtClean="0"/>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412319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7737A-1FDD-4375-8FD8-039F804FF206}" type="datetimeFigureOut">
              <a:rPr lang="zh-TW" altLang="en-US" smtClean="0"/>
              <a:t>2019/1/24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BB19E-70E4-4153-B475-BBE67C7A8353}" type="slidenum">
              <a:rPr lang="zh-TW" altLang="en-US" smtClean="0"/>
              <a:t>‹#›</a:t>
            </a:fld>
            <a:endParaRPr lang="zh-TW" altLang="en-US"/>
          </a:p>
        </p:txBody>
      </p:sp>
    </p:spTree>
    <p:extLst>
      <p:ext uri="{BB962C8B-B14F-4D97-AF65-F5344CB8AC3E}">
        <p14:creationId xmlns:p14="http://schemas.microsoft.com/office/powerpoint/2010/main" val="3005724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schools.com/howto/tryit.asp?filename=tryhow_css_js_dropdown_ho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指導教授</a:t>
            </a:r>
            <a:r>
              <a:rPr lang="en-US" altLang="zh-TW" dirty="0" smtClean="0"/>
              <a:t>:</a:t>
            </a:r>
            <a:r>
              <a:rPr lang="zh-TW" altLang="en-US" dirty="0" smtClean="0"/>
              <a:t> 王凡教授</a:t>
            </a:r>
            <a:endParaRPr lang="en-US" altLang="zh-TW" dirty="0" smtClean="0"/>
          </a:p>
          <a:p>
            <a:r>
              <a:rPr lang="zh-TW" altLang="en-US" dirty="0" smtClean="0"/>
              <a:t>指導學生</a:t>
            </a:r>
            <a:r>
              <a:rPr lang="en-US" altLang="zh-TW" dirty="0" smtClean="0"/>
              <a:t>:</a:t>
            </a:r>
            <a:r>
              <a:rPr lang="zh-TW" altLang="en-US" dirty="0" smtClean="0"/>
              <a:t> 郭鈞哲</a:t>
            </a:r>
            <a:endParaRPr lang="zh-TW" altLang="en-US" dirty="0"/>
          </a:p>
        </p:txBody>
      </p:sp>
    </p:spTree>
    <p:extLst>
      <p:ext uri="{BB962C8B-B14F-4D97-AF65-F5344CB8AC3E}">
        <p14:creationId xmlns:p14="http://schemas.microsoft.com/office/powerpoint/2010/main" val="6853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Because these kind of hover element are defined by website creator, i.e., he uses his own classes definition, we need to detect all the class that will be given hover action so as to detect all the possible candidates.   </a:t>
            </a:r>
            <a:endParaRPr lang="zh-TW"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4" name="圖片 3"/>
          <p:cNvPicPr/>
          <p:nvPr/>
        </p:nvPicPr>
        <p:blipFill>
          <a:blip r:embed="rId2"/>
          <a:stretch>
            <a:fillRect/>
          </a:stretch>
        </p:blipFill>
        <p:spPr>
          <a:xfrm>
            <a:off x="1100655" y="365124"/>
            <a:ext cx="10293226" cy="3533107"/>
          </a:xfrm>
          <a:prstGeom prst="rect">
            <a:avLst/>
          </a:prstGeom>
        </p:spPr>
      </p:pic>
    </p:spTree>
    <p:extLst>
      <p:ext uri="{BB962C8B-B14F-4D97-AF65-F5344CB8AC3E}">
        <p14:creationId xmlns:p14="http://schemas.microsoft.com/office/powerpoint/2010/main" val="75826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3200" dirty="0"/>
              <a:t>http://www.w3school.com.cn/tiy/t.asp?f=css_sel_hover</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71197" y="1233487"/>
            <a:ext cx="10849606" cy="4354513"/>
          </a:xfrm>
          <a:prstGeom prst="rect">
            <a:avLst/>
          </a:prstGeom>
        </p:spPr>
      </p:pic>
    </p:spTree>
    <p:extLst>
      <p:ext uri="{BB962C8B-B14F-4D97-AF65-F5344CB8AC3E}">
        <p14:creationId xmlns:p14="http://schemas.microsoft.com/office/powerpoint/2010/main" val="427843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http://www.w3school.com.cn/tiy/t.asp?f=css_sel_link_more1</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4637" y="1690688"/>
            <a:ext cx="11642725" cy="4103711"/>
          </a:xfrm>
          <a:prstGeom prst="rect">
            <a:avLst/>
          </a:prstGeom>
        </p:spPr>
      </p:pic>
    </p:spTree>
    <p:extLst>
      <p:ext uri="{BB962C8B-B14F-4D97-AF65-F5344CB8AC3E}">
        <p14:creationId xmlns:p14="http://schemas.microsoft.com/office/powerpoint/2010/main" val="222853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http://www.w3school.com.cn/tiy/t.asp?f=css_sel_link_more2</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50081" y="1447627"/>
            <a:ext cx="10891837" cy="5107333"/>
          </a:xfrm>
          <a:prstGeom prst="rect">
            <a:avLst/>
          </a:prstGeom>
        </p:spPr>
      </p:pic>
    </p:spTree>
    <p:extLst>
      <p:ext uri="{BB962C8B-B14F-4D97-AF65-F5344CB8AC3E}">
        <p14:creationId xmlns:p14="http://schemas.microsoft.com/office/powerpoint/2010/main" val="188655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https://programming.ee.ntu.edu.tw/#/home</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pPr marL="0" indent="0">
              <a:buNone/>
            </a:pPr>
            <a:endParaRPr lang="en-US" altLang="zh-TW" dirty="0" smtClean="0"/>
          </a:p>
          <a:p>
            <a:pPr marL="0" indent="0">
              <a:buNone/>
            </a:pPr>
            <a:r>
              <a:rPr lang="en-US" altLang="zh-TW" dirty="0" smtClean="0"/>
              <a:t>Detect the changed color</a:t>
            </a:r>
            <a:endParaRPr lang="zh-TW" altLang="en-US" dirty="0"/>
          </a:p>
        </p:txBody>
      </p:sp>
      <p:pic>
        <p:nvPicPr>
          <p:cNvPr id="4" name="圖片 3"/>
          <p:cNvPicPr>
            <a:picLocks noChangeAspect="1"/>
          </p:cNvPicPr>
          <p:nvPr/>
        </p:nvPicPr>
        <p:blipFill>
          <a:blip r:embed="rId2"/>
          <a:stretch>
            <a:fillRect/>
          </a:stretch>
        </p:blipFill>
        <p:spPr>
          <a:xfrm>
            <a:off x="1372394" y="1396797"/>
            <a:ext cx="9447212" cy="3659594"/>
          </a:xfrm>
          <a:prstGeom prst="rect">
            <a:avLst/>
          </a:prstGeom>
        </p:spPr>
      </p:pic>
    </p:spTree>
    <p:extLst>
      <p:ext uri="{BB962C8B-B14F-4D97-AF65-F5344CB8AC3E}">
        <p14:creationId xmlns:p14="http://schemas.microsoft.com/office/powerpoint/2010/main" val="254663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Boosts the analysis time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85403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dirty="0"/>
          </a:p>
        </p:txBody>
      </p:sp>
      <p:sp>
        <p:nvSpPr>
          <p:cNvPr id="3" name="副標題 2"/>
          <p:cNvSpPr>
            <a:spLocks noGrp="1"/>
          </p:cNvSpPr>
          <p:nvPr>
            <p:ph type="subTitle" idx="1"/>
          </p:nvPr>
        </p:nvSpPr>
        <p:spPr/>
        <p:txBody>
          <a:bodyPr>
            <a:noAutofit/>
          </a:bodyPr>
          <a:lstStyle/>
          <a:p>
            <a:pPr algn="l"/>
            <a:r>
              <a:rPr lang="en-US" altLang="zh-TW" sz="2000" dirty="0">
                <a:latin typeface="標楷體" panose="03000509000000000000" pitchFamily="65" charset="-120"/>
                <a:ea typeface="標楷體" panose="03000509000000000000" pitchFamily="65" charset="-120"/>
              </a:rPr>
              <a:t>My own testing hover example.</a:t>
            </a:r>
            <a:endParaRPr lang="zh-TW" altLang="zh-TW"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We need to detect hover property which means that if you move to the element, some actions will be reacted.</a:t>
            </a:r>
            <a:endParaRPr lang="zh-TW" altLang="zh-TW"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By taking partial screenshot before and after the move action happens, we can know whether it’s a hover element or not. If two pictures are quite different, it means the move action will contribute to the difference. In other words, move action will let the element do some reactions and that’s the hover element’s definition is.</a:t>
            </a:r>
            <a:endParaRPr lang="zh-TW" altLang="zh-TW"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Here we just take partial screenshot for two reasons.</a:t>
            </a:r>
            <a:endParaRPr lang="zh-TW" altLang="zh-TW" sz="2000" dirty="0">
              <a:latin typeface="標楷體" panose="03000509000000000000" pitchFamily="65" charset="-120"/>
              <a:ea typeface="標楷體" panose="03000509000000000000" pitchFamily="65" charset="-120"/>
            </a:endParaRPr>
          </a:p>
          <a:p>
            <a:pPr algn="l"/>
            <a:endParaRPr lang="zh-TW" altLang="en-US" sz="2000" dirty="0">
              <a:latin typeface="標楷體" panose="03000509000000000000" pitchFamily="65" charset="-120"/>
              <a:ea typeface="標楷體" panose="03000509000000000000" pitchFamily="65" charset="-120"/>
            </a:endParaRPr>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2177381" y="703263"/>
            <a:ext cx="7110998" cy="2569326"/>
          </a:xfrm>
          <a:prstGeom prst="rect">
            <a:avLst/>
          </a:prstGeom>
          <a:noFill/>
          <a:ln>
            <a:noFill/>
          </a:ln>
        </p:spPr>
      </p:pic>
    </p:spTree>
    <p:extLst>
      <p:ext uri="{BB962C8B-B14F-4D97-AF65-F5344CB8AC3E}">
        <p14:creationId xmlns:p14="http://schemas.microsoft.com/office/powerpoint/2010/main" val="152055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Code of the prior page.</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&lt;script&gt;</a:t>
            </a:r>
          </a:p>
          <a:p>
            <a:r>
              <a:rPr lang="en-US" altLang="zh-TW" dirty="0"/>
              <a:t>        $(document).ready(function(){</a:t>
            </a:r>
          </a:p>
          <a:p>
            <a:r>
              <a:rPr lang="en-US" altLang="zh-TW" dirty="0"/>
              <a:t>            console.log( "ready!" );</a:t>
            </a:r>
          </a:p>
          <a:p>
            <a:r>
              <a:rPr lang="en-US" altLang="zh-TW" dirty="0"/>
              <a:t>            // $('#fruits01').</a:t>
            </a:r>
            <a:r>
              <a:rPr lang="en-US" altLang="zh-TW" dirty="0" err="1"/>
              <a:t>mouseover</a:t>
            </a:r>
            <a:r>
              <a:rPr lang="en-US" altLang="zh-TW" dirty="0"/>
              <a:t>(function() {</a:t>
            </a:r>
          </a:p>
          <a:p>
            <a:r>
              <a:rPr lang="en-US" altLang="zh-TW" dirty="0"/>
              <a:t>            $('#fruits01').click(function() {</a:t>
            </a:r>
          </a:p>
          <a:p>
            <a:r>
              <a:rPr lang="en-US" altLang="zh-TW" dirty="0"/>
              <a:t>                // $('fruits01').hover()</a:t>
            </a:r>
          </a:p>
          <a:p>
            <a:r>
              <a:rPr lang="en-US" altLang="zh-TW" dirty="0"/>
              <a:t>                $('#</a:t>
            </a:r>
            <a:r>
              <a:rPr lang="en-US" altLang="zh-TW" dirty="0" err="1"/>
              <a:t>fruit_check</a:t>
            </a:r>
            <a:r>
              <a:rPr lang="en-US" altLang="zh-TW" dirty="0"/>
              <a:t>').html(``)</a:t>
            </a:r>
          </a:p>
          <a:p>
            <a:r>
              <a:rPr lang="en-US" altLang="zh-TW" dirty="0"/>
              <a:t>                print('green fruits')</a:t>
            </a:r>
          </a:p>
          <a:p>
            <a:r>
              <a:rPr lang="en-US" altLang="zh-TW" dirty="0"/>
              <a:t>            });</a:t>
            </a:r>
          </a:p>
          <a:p>
            <a:r>
              <a:rPr lang="en-US" altLang="zh-TW" dirty="0"/>
              <a:t>        });</a:t>
            </a:r>
          </a:p>
          <a:p>
            <a:endParaRPr lang="zh-TW" altLang="en-US" dirty="0"/>
          </a:p>
        </p:txBody>
      </p:sp>
    </p:spTree>
    <p:extLst>
      <p:ext uri="{BB962C8B-B14F-4D97-AF65-F5344CB8AC3E}">
        <p14:creationId xmlns:p14="http://schemas.microsoft.com/office/powerpoint/2010/main" val="74411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Two reasons why partial screenshot (Reason 1)</a:t>
            </a:r>
            <a:endParaRPr lang="zh-TW" altLang="en-US" dirty="0"/>
          </a:p>
        </p:txBody>
      </p:sp>
      <p:sp>
        <p:nvSpPr>
          <p:cNvPr id="3" name="內容版面配置區 2"/>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Reason 1: If you take whole screenshot, you will receive some wrong cases. For example, if we have two elements A and B and only A is a hover element, we may also regard element B as a hover element, because during we operation with element B, the prior action that acts on element A may be invalid such as hover list will disappear due to the mouse moving to another element. Hence, we will make a wrong decision that we view element B as a hover element, too.</a:t>
            </a:r>
            <a:endParaRPr lang="zh-TW"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5708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Two reasons why partial screenshot (Reason 2)</a:t>
            </a:r>
            <a:endParaRPr lang="zh-TW" altLang="en-US" dirty="0"/>
          </a:p>
        </p:txBody>
      </p:sp>
      <p:sp>
        <p:nvSpPr>
          <p:cNvPr id="3" name="內容版面配置區 2"/>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Reason 2: For the picture comparison, the less pixels we want to compare results in the less comparison time cost. If we have more hover elements, the reduction in time will be more significant. Partial screenshot saves more time than whole screenshot cost. </a:t>
            </a:r>
            <a:endParaRPr lang="zh-TW"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3356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標楷體" panose="03000509000000000000" pitchFamily="65" charset="-120"/>
                <a:ea typeface="標楷體" panose="03000509000000000000" pitchFamily="65" charset="-120"/>
              </a:rPr>
              <a:t>w3shool implements </a:t>
            </a:r>
            <a:r>
              <a:rPr lang="en-US" altLang="zh-TW" dirty="0" err="1">
                <a:latin typeface="標楷體" panose="03000509000000000000" pitchFamily="65" charset="-120"/>
                <a:ea typeface="標楷體" panose="03000509000000000000" pitchFamily="65" charset="-120"/>
              </a:rPr>
              <a:t>Hoverable</a:t>
            </a:r>
            <a:r>
              <a:rPr lang="en-US" altLang="zh-TW" dirty="0">
                <a:latin typeface="標楷體" panose="03000509000000000000" pitchFamily="65" charset="-120"/>
                <a:ea typeface="標楷體" panose="03000509000000000000" pitchFamily="65" charset="-120"/>
              </a:rPr>
              <a:t> Dropdown element</a:t>
            </a:r>
            <a:r>
              <a:rPr lang="zh-TW" altLang="zh-TW" dirty="0">
                <a:latin typeface="標楷體" panose="03000509000000000000" pitchFamily="65" charset="-120"/>
                <a:ea typeface="標楷體" panose="03000509000000000000" pitchFamily="65" charset="-120"/>
              </a:rPr>
              <a:t/>
            </a:r>
            <a:br>
              <a:rPr lang="zh-TW" altLang="zh-TW" dirty="0">
                <a:latin typeface="標楷體" panose="03000509000000000000" pitchFamily="65" charset="-120"/>
                <a:ea typeface="標楷體" panose="03000509000000000000" pitchFamily="65" charset="-120"/>
              </a:rPr>
            </a:b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en-US" altLang="zh-TW" dirty="0" smtClean="0"/>
              <a:t>Link: </a:t>
            </a:r>
            <a:r>
              <a:rPr lang="en-US" altLang="zh-TW" u="sng" dirty="0">
                <a:hlinkClick r:id="rId2"/>
              </a:rPr>
              <a:t>https://www.w3schools.com/howto/tryit.asp?filename=tryhow_css_js_dropdown_hover</a:t>
            </a:r>
            <a:endParaRPr lang="zh-TW" altLang="zh-TW" dirty="0"/>
          </a:p>
          <a:p>
            <a:endParaRPr lang="zh-TW" altLang="en-US" dirty="0"/>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4170713" y="3295324"/>
            <a:ext cx="3882423" cy="3170397"/>
          </a:xfrm>
          <a:prstGeom prst="rect">
            <a:avLst/>
          </a:prstGeom>
          <a:noFill/>
          <a:ln>
            <a:noFill/>
          </a:ln>
        </p:spPr>
      </p:pic>
    </p:spTree>
    <p:extLst>
      <p:ext uri="{BB962C8B-B14F-4D97-AF65-F5344CB8AC3E}">
        <p14:creationId xmlns:p14="http://schemas.microsoft.com/office/powerpoint/2010/main" val="402645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endParaRPr lang="en-US" altLang="zh-TW" dirty="0" smtClean="0"/>
          </a:p>
          <a:p>
            <a:endParaRPr lang="en-US" altLang="zh-TW" dirty="0"/>
          </a:p>
          <a:p>
            <a:endParaRPr lang="en-US" altLang="zh-TW" dirty="0" smtClean="0"/>
          </a:p>
          <a:p>
            <a:endParaRPr lang="en-US" altLang="zh-TW" dirty="0"/>
          </a:p>
          <a:p>
            <a:r>
              <a:rPr lang="en-US" altLang="zh-TW" dirty="0">
                <a:latin typeface="標楷體" panose="03000509000000000000" pitchFamily="65" charset="-120"/>
                <a:ea typeface="標楷體" panose="03000509000000000000" pitchFamily="65" charset="-120"/>
              </a:rPr>
              <a:t>1. In the above, we need to consider green Dropdown button to be a </a:t>
            </a:r>
            <a:r>
              <a:rPr lang="en-US" altLang="zh-TW" dirty="0" err="1">
                <a:latin typeface="標楷體" panose="03000509000000000000" pitchFamily="65" charset="-120"/>
                <a:ea typeface="標楷體" panose="03000509000000000000" pitchFamily="65" charset="-120"/>
              </a:rPr>
              <a:t>hoverable</a:t>
            </a:r>
            <a:r>
              <a:rPr lang="en-US" altLang="zh-TW" dirty="0">
                <a:latin typeface="標楷體" panose="03000509000000000000" pitchFamily="65" charset="-120"/>
                <a:ea typeface="標楷體" panose="03000509000000000000" pitchFamily="65" charset="-120"/>
              </a:rPr>
              <a:t> element. After we move to it, the list will drop down. </a:t>
            </a:r>
            <a:endParaRPr lang="zh-TW"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 We also need to detect </a:t>
            </a:r>
            <a:r>
              <a:rPr lang="en-US" altLang="zh-TW" dirty="0" err="1">
                <a:latin typeface="標楷體" panose="03000509000000000000" pitchFamily="65" charset="-120"/>
                <a:ea typeface="標楷體" panose="03000509000000000000" pitchFamily="65" charset="-120"/>
              </a:rPr>
              <a:t>sublist</a:t>
            </a:r>
            <a:r>
              <a:rPr lang="en-US" altLang="zh-TW" dirty="0">
                <a:latin typeface="標楷體" panose="03000509000000000000" pitchFamily="65" charset="-120"/>
                <a:ea typeface="標楷體" panose="03000509000000000000" pitchFamily="65" charset="-120"/>
              </a:rPr>
              <a:t> like Link 1 and see whether it can go a website or not. If yes, whether it go to an effective website, i.e., without 404 not found happening. </a:t>
            </a:r>
            <a:endParaRPr lang="zh-TW" altLang="zh-TW" dirty="0">
              <a:latin typeface="標楷體" panose="03000509000000000000" pitchFamily="65" charset="-120"/>
              <a:ea typeface="標楷體" panose="03000509000000000000" pitchFamily="65" charset="-120"/>
            </a:endParaRPr>
          </a:p>
          <a:p>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3625399" y="460124"/>
            <a:ext cx="4042727" cy="2731001"/>
          </a:xfrm>
          <a:prstGeom prst="rect">
            <a:avLst/>
          </a:prstGeom>
          <a:noFill/>
          <a:ln>
            <a:noFill/>
          </a:ln>
        </p:spPr>
      </p:pic>
    </p:spTree>
    <p:extLst>
      <p:ext uri="{BB962C8B-B14F-4D97-AF65-F5344CB8AC3E}">
        <p14:creationId xmlns:p14="http://schemas.microsoft.com/office/powerpoint/2010/main" val="328735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https://web.ee.ntu.edu.tw</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2822875" y="1690688"/>
            <a:ext cx="6786345" cy="4486275"/>
          </a:xfrm>
          <a:prstGeom prst="rect">
            <a:avLst/>
          </a:prstGeom>
          <a:noFill/>
          <a:ln>
            <a:noFill/>
          </a:ln>
        </p:spPr>
      </p:pic>
    </p:spTree>
    <p:extLst>
      <p:ext uri="{BB962C8B-B14F-4D97-AF65-F5344CB8AC3E}">
        <p14:creationId xmlns:p14="http://schemas.microsoft.com/office/powerpoint/2010/main" val="299059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There are many </a:t>
            </a:r>
            <a:r>
              <a:rPr lang="en-US" altLang="zh-TW" dirty="0" err="1">
                <a:latin typeface="標楷體" panose="03000509000000000000" pitchFamily="65" charset="-120"/>
                <a:ea typeface="標楷體" panose="03000509000000000000" pitchFamily="65" charset="-120"/>
              </a:rPr>
              <a:t>hoverable</a:t>
            </a:r>
            <a:r>
              <a:rPr lang="en-US" altLang="zh-TW" dirty="0">
                <a:latin typeface="標楷體" panose="03000509000000000000" pitchFamily="65" charset="-120"/>
                <a:ea typeface="標楷體" panose="03000509000000000000" pitchFamily="65" charset="-120"/>
              </a:rPr>
              <a:t> element here. Each of it will give a dropdown list and we can click the </a:t>
            </a:r>
            <a:r>
              <a:rPr lang="en-US" altLang="zh-TW" dirty="0" err="1">
                <a:latin typeface="標楷體" panose="03000509000000000000" pitchFamily="65" charset="-120"/>
                <a:ea typeface="標楷體" panose="03000509000000000000" pitchFamily="65" charset="-120"/>
              </a:rPr>
              <a:t>sublist</a:t>
            </a:r>
            <a:r>
              <a:rPr lang="en-US" altLang="zh-TW" dirty="0">
                <a:latin typeface="標楷體" panose="03000509000000000000" pitchFamily="65" charset="-120"/>
                <a:ea typeface="標楷體" panose="03000509000000000000" pitchFamily="65" charset="-120"/>
              </a:rPr>
              <a:t> to go to some specific subpages.</a:t>
            </a:r>
            <a:endParaRPr lang="zh-TW"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We need to detect all the hover elements and check whether all the links are valid.</a:t>
            </a:r>
            <a:endParaRPr lang="zh-TW"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9150" y="283845"/>
            <a:ext cx="5262880" cy="3083560"/>
          </a:xfrm>
          <a:prstGeom prst="rect">
            <a:avLst/>
          </a:prstGeom>
          <a:noFill/>
          <a:ln>
            <a:noFill/>
          </a:ln>
        </p:spPr>
      </p:pic>
    </p:spTree>
    <p:extLst>
      <p:ext uri="{BB962C8B-B14F-4D97-AF65-F5344CB8AC3E}">
        <p14:creationId xmlns:p14="http://schemas.microsoft.com/office/powerpoint/2010/main" val="4156720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484</Words>
  <Application>Microsoft Office PowerPoint</Application>
  <PresentationFormat>寬螢幕</PresentationFormat>
  <Paragraphs>56</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新細明體</vt:lpstr>
      <vt:lpstr>標楷體</vt:lpstr>
      <vt:lpstr>Arial</vt:lpstr>
      <vt:lpstr>Calibri</vt:lpstr>
      <vt:lpstr>Calibri Light</vt:lpstr>
      <vt:lpstr>Office 佈景主題</vt:lpstr>
      <vt:lpstr>PowerPoint 簡報</vt:lpstr>
      <vt:lpstr>PowerPoint 簡報</vt:lpstr>
      <vt:lpstr>Code of the prior page.</vt:lpstr>
      <vt:lpstr>Two reasons why partial screenshot (Reason 1)</vt:lpstr>
      <vt:lpstr>Two reasons why partial screenshot (Reason 2)</vt:lpstr>
      <vt:lpstr>w3shool implements Hoverable Dropdown element </vt:lpstr>
      <vt:lpstr>PowerPoint 簡報</vt:lpstr>
      <vt:lpstr>https://web.ee.ntu.edu.tw/</vt:lpstr>
      <vt:lpstr>PowerPoint 簡報</vt:lpstr>
      <vt:lpstr>PowerPoint 簡報</vt:lpstr>
      <vt:lpstr>http://www.w3school.com.cn/tiy/t.asp?f=css_sel_hover</vt:lpstr>
      <vt:lpstr>http://www.w3school.com.cn/tiy/t.asp?f=css_sel_link_more1</vt:lpstr>
      <vt:lpstr>http://www.w3school.com.cn/tiy/t.asp?f=css_sel_link_more2</vt:lpstr>
      <vt:lpstr>https://programming.ee.ntu.edu.tw/#/home</vt:lpstr>
      <vt:lpstr>Boosts the analysis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Jyun Jhe Guo</dc:creator>
  <cp:lastModifiedBy>Jyun Jhe Guo</cp:lastModifiedBy>
  <cp:revision>11</cp:revision>
  <dcterms:created xsi:type="dcterms:W3CDTF">2019-01-22T17:07:03Z</dcterms:created>
  <dcterms:modified xsi:type="dcterms:W3CDTF">2019-01-24T07:13:05Z</dcterms:modified>
</cp:coreProperties>
</file>