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904" r:id="rId2"/>
    <p:sldId id="667" r:id="rId3"/>
    <p:sldId id="668" r:id="rId4"/>
    <p:sldId id="909" r:id="rId5"/>
    <p:sldId id="911" r:id="rId6"/>
    <p:sldId id="910" r:id="rId7"/>
    <p:sldId id="913" r:id="rId8"/>
    <p:sldId id="914" r:id="rId9"/>
    <p:sldId id="821" r:id="rId10"/>
    <p:sldId id="819" r:id="rId11"/>
    <p:sldId id="906" r:id="rId12"/>
    <p:sldId id="879" r:id="rId13"/>
    <p:sldId id="915" r:id="rId14"/>
    <p:sldId id="916" r:id="rId15"/>
    <p:sldId id="872" r:id="rId16"/>
    <p:sldId id="880" r:id="rId17"/>
    <p:sldId id="908" r:id="rId18"/>
    <p:sldId id="867" r:id="rId19"/>
    <p:sldId id="864" r:id="rId20"/>
    <p:sldId id="907" r:id="rId21"/>
    <p:sldId id="868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21" autoAdjust="0"/>
    <p:restoredTop sz="93525" autoAdjust="0"/>
  </p:normalViewPr>
  <p:slideViewPr>
    <p:cSldViewPr snapToGrid="0">
      <p:cViewPr varScale="1">
        <p:scale>
          <a:sx n="106" d="100"/>
          <a:sy n="106" d="100"/>
        </p:scale>
        <p:origin x="-24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174237"/>
            <a:ext cx="8661270" cy="5273454"/>
          </a:xfrm>
        </p:spPr>
        <p:txBody>
          <a:bodyPr/>
          <a:lstStyle/>
          <a:p>
            <a:r>
              <a:rPr lang="en-US" altLang="ko-KR" sz="2200" dirty="0" smtClean="0"/>
              <a:t>data : </a:t>
            </a:r>
            <a:r>
              <a:rPr lang="ko-KR" altLang="en-US" sz="2200" dirty="0" smtClean="0"/>
              <a:t>서버로 </a:t>
            </a:r>
            <a:r>
              <a:rPr lang="ko-KR" altLang="en-US" sz="2200" dirty="0"/>
              <a:t>데이터를 전송할 때 </a:t>
            </a:r>
            <a:r>
              <a:rPr lang="ko-KR" altLang="en-US" sz="2200" dirty="0" smtClean="0"/>
              <a:t>사용한다</a:t>
            </a:r>
            <a:r>
              <a:rPr lang="en-US" altLang="ko-KR" sz="2200" dirty="0"/>
              <a:t>. 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err="1" smtClean="0"/>
              <a:t>dataType</a:t>
            </a:r>
            <a:r>
              <a:rPr lang="en-US" altLang="ko-KR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서버 측에서 </a:t>
            </a:r>
            <a:r>
              <a:rPr lang="ko-KR" altLang="en-US" sz="2200" dirty="0"/>
              <a:t>전송한 </a:t>
            </a:r>
            <a:r>
              <a:rPr lang="ko-KR" altLang="en-US" sz="2200" dirty="0" smtClean="0"/>
              <a:t>응답 데이터를 </a:t>
            </a:r>
            <a:r>
              <a:rPr lang="ko-KR" altLang="en-US" sz="2200" dirty="0"/>
              <a:t>어떤 형식의 데이터로 해석할 것인가를 지정한다</a:t>
            </a:r>
            <a:r>
              <a:rPr lang="en-US" altLang="ko-KR" sz="2200" dirty="0" smtClean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smtClean="0"/>
              <a:t>값으로 </a:t>
            </a:r>
            <a:r>
              <a:rPr lang="ko-KR" altLang="en-US" sz="2200" dirty="0"/>
              <a:t>올 수 있는 것은 </a:t>
            </a:r>
            <a:r>
              <a:rPr lang="en-US" altLang="ko-KR" sz="2200" dirty="0"/>
              <a:t>xml, </a:t>
            </a:r>
            <a:r>
              <a:rPr lang="en-US" altLang="ko-KR" sz="2200" dirty="0" err="1"/>
              <a:t>json</a:t>
            </a:r>
            <a:r>
              <a:rPr lang="en-US" altLang="ko-KR" sz="2200" dirty="0"/>
              <a:t>, script, html</a:t>
            </a:r>
            <a:r>
              <a:rPr lang="ko-KR" altLang="en-US" sz="2200" dirty="0"/>
              <a:t>이다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Success : </a:t>
            </a:r>
            <a:r>
              <a:rPr lang="ko-KR" altLang="en-US" sz="2200" dirty="0" smtClean="0"/>
              <a:t>성공했을 </a:t>
            </a:r>
            <a:r>
              <a:rPr lang="ko-KR" altLang="en-US" sz="2200" dirty="0"/>
              <a:t>때 호출할 </a:t>
            </a:r>
            <a:r>
              <a:rPr lang="ko-KR" altLang="en-US" sz="2200" dirty="0" smtClean="0"/>
              <a:t>콜 백을 </a:t>
            </a:r>
            <a:r>
              <a:rPr lang="ko-KR" altLang="en-US" sz="2200" dirty="0"/>
              <a:t>지정한다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 smtClean="0"/>
              <a:t>function</a:t>
            </a:r>
            <a:r>
              <a:rPr lang="en-US" altLang="ko-KR" sz="2200" dirty="0"/>
              <a:t>( </a:t>
            </a:r>
            <a:r>
              <a:rPr lang="en-US" altLang="ko-KR" sz="2200" dirty="0" err="1"/>
              <a:t>PlainObject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result, </a:t>
            </a:r>
            <a:r>
              <a:rPr lang="en-US" altLang="ko-KR" sz="2200" dirty="0"/>
              <a:t>String </a:t>
            </a:r>
            <a:r>
              <a:rPr lang="en-US" altLang="ko-KR" sz="2200" dirty="0" err="1"/>
              <a:t>textStatus</a:t>
            </a:r>
            <a:r>
              <a:rPr lang="en-US" altLang="ko-KR" sz="2200" dirty="0"/>
              <a:t>, </a:t>
            </a:r>
            <a:r>
              <a:rPr lang="en-US" altLang="ko-KR" sz="2200" dirty="0" err="1" smtClean="0"/>
              <a:t>jqXHR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/>
          </a:p>
          <a:p>
            <a:r>
              <a:rPr lang="en-US" altLang="ko-KR" sz="2200" dirty="0" smtClean="0"/>
              <a:t>Type : </a:t>
            </a:r>
            <a:r>
              <a:rPr lang="ko-KR" altLang="en-US" sz="2200" dirty="0" smtClean="0"/>
              <a:t>데이터를 </a:t>
            </a:r>
            <a:r>
              <a:rPr lang="ko-KR" altLang="en-US" sz="2200" dirty="0">
                <a:solidFill>
                  <a:srgbClr val="FF0000"/>
                </a:solidFill>
              </a:rPr>
              <a:t>전송하는 방법을 </a:t>
            </a:r>
            <a:r>
              <a:rPr lang="ko-KR" altLang="en-US" sz="2200" dirty="0"/>
              <a:t>지정한다</a:t>
            </a:r>
            <a:r>
              <a:rPr lang="en-US" altLang="ko-KR" sz="2200" dirty="0"/>
              <a:t>. </a:t>
            </a:r>
            <a:r>
              <a:rPr lang="en-US" altLang="ko-KR" sz="2200" dirty="0" smtClean="0"/>
              <a:t>(“GET”, “POST”)</a:t>
            </a:r>
          </a:p>
          <a:p>
            <a:pPr>
              <a:buNone/>
            </a:pPr>
            <a:endParaRPr lang="en-US" altLang="ko-KR" sz="2200" dirty="0" smtClean="0"/>
          </a:p>
          <a:p>
            <a:r>
              <a:rPr lang="en-US" altLang="ko-KR" sz="2200" dirty="0" smtClean="0"/>
              <a:t>error : </a:t>
            </a:r>
            <a:r>
              <a:rPr lang="ko-KR" altLang="en-US" sz="2200" dirty="0" smtClean="0"/>
              <a:t>실패했을 때 호출할 콜 백을 지정한다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function(</a:t>
            </a:r>
            <a:r>
              <a:rPr lang="en-US" altLang="ko-KR" sz="2200" dirty="0" err="1" smtClean="0"/>
              <a:t>jqXHR</a:t>
            </a:r>
            <a:r>
              <a:rPr lang="en-US" altLang="ko-KR" sz="2200" dirty="0" smtClean="0"/>
              <a:t>  </a:t>
            </a:r>
            <a:r>
              <a:rPr lang="en-US" altLang="ko-KR" sz="2200" dirty="0" err="1" smtClean="0"/>
              <a:t>xhr</a:t>
            </a:r>
            <a:r>
              <a:rPr lang="en-US" altLang="ko-KR" sz="2200" dirty="0" smtClean="0"/>
              <a:t>,  String status,  String error)</a:t>
            </a: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err="1" smtClean="0"/>
              <a:t>ajax</a:t>
            </a:r>
            <a:r>
              <a:rPr lang="ko-KR" altLang="en-US" sz="2200" dirty="0" smtClean="0"/>
              <a:t>의 </a:t>
            </a:r>
            <a:r>
              <a:rPr lang="ko-KR" altLang="en-US" sz="2200" dirty="0" err="1" smtClean="0"/>
              <a:t>단축메뉴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 smtClean="0"/>
              <a:t>	 $.get(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, data, success, </a:t>
            </a:r>
            <a:r>
              <a:rPr lang="en-US" altLang="ko-KR" sz="2200" dirty="0" err="1" smtClean="0"/>
              <a:t>dataType</a:t>
            </a:r>
            <a:r>
              <a:rPr lang="en-US" altLang="ko-KR" sz="2200" dirty="0" smtClean="0"/>
              <a:t>);</a:t>
            </a:r>
          </a:p>
          <a:p>
            <a:pPr marL="0" indent="0">
              <a:buNone/>
            </a:pPr>
            <a:r>
              <a:rPr lang="en-US" altLang="ko-KR" sz="2200" dirty="0" smtClean="0"/>
              <a:t>	 $.post(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, data, success, </a:t>
            </a:r>
            <a:r>
              <a:rPr lang="en-US" altLang="ko-KR" sz="2200" dirty="0" err="1" smtClean="0"/>
              <a:t>dataType</a:t>
            </a:r>
            <a:r>
              <a:rPr lang="en-US" altLang="ko-KR" sz="2200" dirty="0" smtClean="0"/>
              <a:t>);</a:t>
            </a:r>
          </a:p>
          <a:p>
            <a:pPr marL="0" indent="0">
              <a:buNone/>
            </a:pPr>
            <a:r>
              <a:rPr lang="en-US" altLang="ko-KR" sz="2200" dirty="0" smtClean="0"/>
              <a:t>	 $.</a:t>
            </a:r>
            <a:r>
              <a:rPr lang="en-US" altLang="ko-KR" sz="2200" dirty="0" err="1" smtClean="0"/>
              <a:t>getJSON</a:t>
            </a:r>
            <a:r>
              <a:rPr lang="en-US" altLang="ko-KR" sz="2200" dirty="0" smtClean="0"/>
              <a:t>(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, data, success);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※ form submit </a:t>
            </a:r>
            <a:r>
              <a:rPr lang="ko-KR" altLang="en-US" sz="2200" dirty="0"/>
              <a:t>사용법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var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fm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document.getElementById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myForm</a:t>
            </a:r>
            <a:r>
              <a:rPr lang="en-US" altLang="ko-KR" sz="2200" dirty="0" smtClean="0"/>
              <a:t>");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fm.action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= "p</a:t>
            </a:r>
            <a:r>
              <a:rPr lang="en-US" altLang="ko-KR" sz="2200" dirty="0" smtClean="0"/>
              <a:t>";	    </a:t>
            </a:r>
            <a:r>
              <a:rPr lang="en-US" altLang="ko-KR" sz="2200" dirty="0"/>
              <a:t>// </a:t>
            </a:r>
            <a:r>
              <a:rPr lang="ko-KR" altLang="en-US" sz="2200" dirty="0"/>
              <a:t>호출할 </a:t>
            </a:r>
            <a:r>
              <a:rPr lang="en-US" altLang="ko-KR" sz="2200" dirty="0" err="1" smtClean="0"/>
              <a:t>url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fm.method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= "post"; // </a:t>
            </a:r>
            <a:r>
              <a:rPr lang="ko-KR" altLang="en-US" sz="2200" dirty="0"/>
              <a:t>호출 방식</a:t>
            </a:r>
            <a:r>
              <a:rPr lang="en-US" altLang="ko-KR" sz="2200" dirty="0"/>
              <a:t>. post </a:t>
            </a:r>
            <a:r>
              <a:rPr lang="ko-KR" altLang="en-US" sz="2200" dirty="0"/>
              <a:t>또는 </a:t>
            </a:r>
            <a:r>
              <a:rPr lang="en-US" altLang="ko-KR" sz="2200" dirty="0" smtClean="0"/>
              <a:t>get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fm.submit</a:t>
            </a:r>
            <a:r>
              <a:rPr lang="en-US" altLang="ko-KR" sz="2200" dirty="0"/>
              <a:t>(); </a:t>
            </a:r>
            <a:r>
              <a:rPr lang="en-US" altLang="ko-KR" sz="2200" dirty="0" smtClean="0"/>
              <a:t>	    // </a:t>
            </a:r>
            <a:r>
              <a:rPr lang="en-US" altLang="ko-KR" sz="2200" dirty="0"/>
              <a:t>form </a:t>
            </a:r>
            <a:r>
              <a:rPr lang="ko-KR" altLang="en-US" sz="2200" dirty="0"/>
              <a:t>전송</a:t>
            </a: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</a:t>
            </a:r>
            <a:r>
              <a:rPr lang="ko-KR" altLang="en-US" dirty="0"/>
              <a:t>의</a:t>
            </a:r>
            <a:r>
              <a:rPr lang="ko-KR" altLang="en-US" dirty="0" smtClean="0"/>
              <a:t> 이동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페이지를 다시 로드 하지 않으면서 페이지의 일부분 영역에 응답 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174237"/>
            <a:ext cx="8661270" cy="5273454"/>
          </a:xfrm>
        </p:spPr>
        <p:txBody>
          <a:bodyPr/>
          <a:lstStyle/>
          <a:p>
            <a:r>
              <a:rPr lang="en-US" altLang="ko-KR" sz="2200" dirty="0" smtClean="0"/>
              <a:t>Load( ) – </a:t>
            </a:r>
            <a:r>
              <a:rPr lang="ko-KR" altLang="en-US" sz="2200" dirty="0" smtClean="0"/>
              <a:t>서버에서 데이터를 받아서 특정 요소에 넣는다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 smtClean="0"/>
              <a:t>URL : </a:t>
            </a:r>
            <a:r>
              <a:rPr lang="ko-KR" altLang="en-US" sz="2200" dirty="0" smtClean="0"/>
              <a:t>필수 값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로드 할 </a:t>
            </a:r>
            <a:r>
              <a:rPr lang="en-US" altLang="ko-KR" sz="2200" dirty="0" smtClean="0"/>
              <a:t>URL</a:t>
            </a:r>
          </a:p>
          <a:p>
            <a:pPr lvl="1"/>
            <a:r>
              <a:rPr lang="en-US" altLang="ko-KR" sz="2200" dirty="0" smtClean="0"/>
              <a:t>data : </a:t>
            </a:r>
            <a:r>
              <a:rPr lang="ko-KR" altLang="en-US" sz="2200" dirty="0" smtClean="0"/>
              <a:t>서버로 전송할 </a:t>
            </a:r>
            <a:r>
              <a:rPr lang="en-US" altLang="ko-KR" sz="2200" dirty="0" smtClean="0"/>
              <a:t>data</a:t>
            </a:r>
          </a:p>
          <a:p>
            <a:pPr lvl="1"/>
            <a:r>
              <a:rPr lang="en-US" altLang="ko-KR" sz="2200" dirty="0" smtClean="0"/>
              <a:t>callback : load()</a:t>
            </a:r>
            <a:r>
              <a:rPr lang="ko-KR" altLang="en-US" sz="2200" dirty="0" smtClean="0"/>
              <a:t>작업이 완료된 후 수행할 작업</a:t>
            </a:r>
            <a:endParaRPr lang="en-US" altLang="ko-KR" sz="2200" dirty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load()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83819" y="1699162"/>
            <a:ext cx="8366967" cy="5868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$(selector).load(URL, data, callback);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55002" y="3810963"/>
            <a:ext cx="8366967" cy="24022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200" dirty="0"/>
              <a:t>function(response, status, </a:t>
            </a:r>
            <a:r>
              <a:rPr lang="en-US" altLang="ko-KR" sz="2200" dirty="0" err="1"/>
              <a:t>xhr</a:t>
            </a:r>
            <a:r>
              <a:rPr lang="en-US" altLang="ko-KR" sz="2200" dirty="0"/>
              <a:t>) </a:t>
            </a:r>
            <a:endParaRPr lang="en-US" altLang="ko-KR" sz="2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/>
              <a:t>response </a:t>
            </a:r>
            <a:r>
              <a:rPr lang="en-US" altLang="ko-KR" sz="2200" dirty="0"/>
              <a:t>: </a:t>
            </a:r>
            <a:r>
              <a:rPr lang="ko-KR" altLang="en-US" sz="2200" dirty="0"/>
              <a:t>호출이 성공한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결과 콘텐츠를 포함 </a:t>
            </a:r>
            <a:r>
              <a:rPr lang="en-US" altLang="ko-KR" sz="2200" dirty="0" smtClean="0"/>
              <a:t>		(</a:t>
            </a:r>
            <a:r>
              <a:rPr lang="ko-KR" altLang="en-US" sz="2200" dirty="0"/>
              <a:t>서버의 결과 메시지를 담아서 사용</a:t>
            </a:r>
            <a:r>
              <a:rPr lang="en-US" altLang="ko-KR" sz="2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/>
              <a:t>status </a:t>
            </a:r>
            <a:r>
              <a:rPr lang="en-US" altLang="ko-KR" sz="2200" dirty="0"/>
              <a:t>: </a:t>
            </a:r>
            <a:r>
              <a:rPr lang="ko-KR" altLang="en-US" sz="2200" dirty="0"/>
              <a:t>호출 </a:t>
            </a:r>
            <a:r>
              <a:rPr lang="ko-KR" altLang="en-US" sz="2200" dirty="0" smtClean="0"/>
              <a:t>상태</a:t>
            </a:r>
            <a:endParaRPr lang="en-US" altLang="ko-KR" sz="2200" dirty="0" smtClean="0"/>
          </a:p>
          <a:p>
            <a:r>
              <a:rPr lang="en-US" altLang="ko-KR" sz="2200" dirty="0" smtClean="0"/>
              <a:t> 	"</a:t>
            </a:r>
            <a:r>
              <a:rPr lang="en-US" altLang="ko-KR" sz="2200" dirty="0"/>
              <a:t>success", "</a:t>
            </a:r>
            <a:r>
              <a:rPr lang="en-US" altLang="ko-KR" sz="2200" dirty="0" err="1"/>
              <a:t>notmodified</a:t>
            </a:r>
            <a:r>
              <a:rPr lang="en-US" altLang="ko-KR" sz="2200" dirty="0"/>
              <a:t>", "error", "timeout", "</a:t>
            </a:r>
            <a:r>
              <a:rPr lang="en-US" altLang="ko-KR" sz="2200" dirty="0" err="1"/>
              <a:t>parsererror</a:t>
            </a:r>
            <a:r>
              <a:rPr lang="en-US" altLang="ko-KR" sz="2200" dirty="0"/>
              <a:t>" </a:t>
            </a:r>
            <a:endParaRPr lang="en-US" altLang="ko-KR" sz="2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err="1" smtClean="0"/>
              <a:t>xhr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XMLHttpRequet</a:t>
            </a:r>
            <a:r>
              <a:rPr lang="en-US" altLang="ko-KR" sz="2200" dirty="0"/>
              <a:t> </a:t>
            </a:r>
            <a:r>
              <a:rPr lang="ko-KR" altLang="en-US" sz="2200" dirty="0"/>
              <a:t>객체</a:t>
            </a:r>
            <a:endParaRPr kumimoji="0" lang="ko-KR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472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load()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0314"/>
            <a:ext cx="8230358" cy="54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609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1184030"/>
            <a:ext cx="8693543" cy="5434483"/>
          </a:xfrm>
        </p:spPr>
        <p:txBody>
          <a:bodyPr/>
          <a:lstStyle/>
          <a:p>
            <a:r>
              <a:rPr lang="en-US" altLang="ko-KR" sz="2200" dirty="0"/>
              <a:t>Ajax</a:t>
            </a:r>
            <a:r>
              <a:rPr lang="ko-KR" altLang="en-US" sz="2200" dirty="0"/>
              <a:t>를 이용해서 서버에 </a:t>
            </a:r>
            <a:r>
              <a:rPr lang="ko-KR" altLang="en-US" sz="2200" dirty="0" smtClean="0"/>
              <a:t>데이터를 보낼 때는 서버가 </a:t>
            </a:r>
            <a:r>
              <a:rPr lang="ko-KR" altLang="en-US" sz="2200" dirty="0"/>
              <a:t>이해 할 수 있는 형식으로 </a:t>
            </a:r>
            <a:r>
              <a:rPr lang="ko-KR" altLang="en-US" sz="2200" dirty="0" smtClean="0"/>
              <a:t>바꿔야 함 </a:t>
            </a:r>
            <a:endParaRPr lang="ko-KR" altLang="en-US" sz="2200" dirty="0"/>
          </a:p>
          <a:p>
            <a:r>
              <a:rPr lang="ko-KR" altLang="en-US" sz="2200" dirty="0" smtClean="0"/>
              <a:t>데이터를 </a:t>
            </a:r>
            <a:r>
              <a:rPr lang="ko-KR" altLang="en-US" sz="2200" dirty="0" err="1" smtClean="0"/>
              <a:t>직렬화해서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하나의 객체로 </a:t>
            </a:r>
            <a:r>
              <a:rPr lang="ko-KR" altLang="en-US" sz="2200" dirty="0" smtClean="0"/>
              <a:t>만들어 </a:t>
            </a:r>
            <a:r>
              <a:rPr lang="en-US" altLang="ko-KR" sz="2200" dirty="0" err="1" smtClean="0"/>
              <a:t>reques</a:t>
            </a:r>
            <a:r>
              <a:rPr lang="ko-KR" altLang="en-US" sz="2200" dirty="0" smtClean="0"/>
              <a:t>에 담아 보낼 </a:t>
            </a:r>
            <a:r>
              <a:rPr lang="ko-KR" altLang="en-US" sz="2200" dirty="0"/>
              <a:t>수 </a:t>
            </a:r>
            <a:r>
              <a:rPr lang="ko-KR" altLang="en-US" sz="2200" dirty="0" smtClean="0"/>
              <a:t>있음</a:t>
            </a:r>
            <a:endParaRPr lang="en-US" altLang="ko-KR" sz="2200" dirty="0"/>
          </a:p>
          <a:p>
            <a:r>
              <a:rPr lang="en-US" altLang="ko-KR" sz="2200" dirty="0" smtClean="0"/>
              <a:t>jQuery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제공하는 직렬화 </a:t>
            </a:r>
            <a:r>
              <a:rPr lang="ko-KR" altLang="en-US" sz="2200" dirty="0" err="1"/>
              <a:t>메소드는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serialize</a:t>
            </a:r>
            <a:endParaRPr lang="en-US" altLang="ko-KR" sz="16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jQuery serialize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66419460"/>
              </p:ext>
            </p:extLst>
          </p:nvPr>
        </p:nvGraphicFramePr>
        <p:xfrm>
          <a:off x="247938" y="3387970"/>
          <a:ext cx="8350623" cy="261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7900206"/>
                  </a:ext>
                </a:extLst>
              </a:tr>
              <a:tr h="7774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serialize()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$("form").serialize(); </a:t>
                      </a:r>
                    </a:p>
                    <a:p>
                      <a:pPr latinLnBrk="1"/>
                      <a:r>
                        <a:rPr lang="ko-KR" altLang="en-US" dirty="0" smtClean="0"/>
                        <a:t>→ </a:t>
                      </a:r>
                      <a:r>
                        <a:rPr lang="en-US" altLang="ko-KR" dirty="0" err="1" smtClean="0"/>
                        <a:t>FirstName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ko-KR" altLang="en-US" dirty="0" smtClean="0"/>
                        <a:t>길동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LastName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ko-KR" altLang="en-US" dirty="0" smtClean="0"/>
                        <a:t>홍</a:t>
                      </a:r>
                      <a:r>
                        <a:rPr lang="en-US" altLang="ko-KR" dirty="0" smtClean="0"/>
                        <a:t>&amp;age=30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3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sericalizeArray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$("form").</a:t>
                      </a:r>
                      <a:r>
                        <a:rPr lang="en-US" altLang="ko-KR" dirty="0" err="1" smtClean="0"/>
                        <a:t>serializeArray</a:t>
                      </a:r>
                      <a:r>
                        <a:rPr lang="en-US" altLang="ko-KR" dirty="0" smtClean="0"/>
                        <a:t>(); </a:t>
                      </a:r>
                      <a:r>
                        <a:rPr lang="ko-KR" altLang="en-US" dirty="0" smtClean="0"/>
                        <a:t>→</a:t>
                      </a:r>
                      <a:r>
                        <a:rPr lang="en-US" altLang="ko-KR" dirty="0" smtClean="0"/>
                        <a:t>[{name:"</a:t>
                      </a:r>
                      <a:r>
                        <a:rPr lang="en-US" altLang="ko-KR" dirty="0" err="1" smtClean="0"/>
                        <a:t>FirstName</a:t>
                      </a:r>
                      <a:r>
                        <a:rPr lang="en-US" altLang="ko-KR" dirty="0" smtClean="0"/>
                        <a:t>", value:"</a:t>
                      </a:r>
                      <a:r>
                        <a:rPr lang="ko-KR" altLang="en-US" dirty="0" smtClean="0"/>
                        <a:t>길동</a:t>
                      </a:r>
                      <a:r>
                        <a:rPr lang="en-US" altLang="ko-KR" dirty="0" smtClean="0"/>
                        <a:t>"}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, {name:"</a:t>
                      </a:r>
                      <a:r>
                        <a:rPr lang="en-US" altLang="ko-KR" dirty="0" err="1" smtClean="0"/>
                        <a:t>LastName</a:t>
                      </a:r>
                      <a:r>
                        <a:rPr lang="en-US" altLang="ko-KR" dirty="0" smtClean="0"/>
                        <a:t>", value:"</a:t>
                      </a:r>
                      <a:r>
                        <a:rPr lang="ko-KR" altLang="en-US" dirty="0" smtClean="0"/>
                        <a:t>홍</a:t>
                      </a:r>
                      <a:r>
                        <a:rPr lang="en-US" altLang="ko-KR" dirty="0" smtClean="0"/>
                        <a:t>"} 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, {</a:t>
                      </a:r>
                      <a:r>
                        <a:rPr lang="en-US" altLang="ko-KR" dirty="0" err="1" smtClean="0"/>
                        <a:t>name:"age</a:t>
                      </a:r>
                      <a:r>
                        <a:rPr lang="en-US" altLang="ko-KR" dirty="0" smtClean="0"/>
                        <a:t>", value:"30"}]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ko-KR" altLang="en-US" dirty="0" smtClean="0"/>
              <a:t>자주 발생하는 </a:t>
            </a:r>
            <a:r>
              <a:rPr lang="en-US" altLang="ko-KR" dirty="0" smtClean="0"/>
              <a:t>error   </a:t>
            </a:r>
          </a:p>
          <a:p>
            <a:pPr lvl="1"/>
            <a:r>
              <a:rPr lang="en-US" altLang="ko-KR" dirty="0" smtClean="0"/>
              <a:t>404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요청한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소스가 존재 하지 않을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에러처리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ERROR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56492" y="2954215"/>
            <a:ext cx="7702062" cy="18756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dirty="0"/>
              <a:t>e</a:t>
            </a:r>
            <a:r>
              <a:rPr lang="en-US" altLang="ko-KR" sz="2200" dirty="0" smtClean="0"/>
              <a:t>rror </a:t>
            </a:r>
            <a:r>
              <a:rPr lang="en-US" altLang="ko-KR" sz="2200" dirty="0"/>
              <a:t>: function(</a:t>
            </a:r>
            <a:r>
              <a:rPr lang="en-US" altLang="ko-KR" sz="2200" dirty="0" err="1"/>
              <a:t>xhr</a:t>
            </a:r>
            <a:r>
              <a:rPr lang="en-US" altLang="ko-KR" sz="2200" dirty="0"/>
              <a:t>, status, error</a:t>
            </a:r>
            <a:r>
              <a:rPr lang="en-US" altLang="ko-KR" sz="2200" dirty="0" smtClean="0"/>
              <a:t>){</a:t>
            </a:r>
          </a:p>
          <a:p>
            <a:r>
              <a:rPr lang="en-US" altLang="ko-KR" sz="2200" dirty="0"/>
              <a:t>	</a:t>
            </a:r>
            <a:r>
              <a:rPr lang="en-US" altLang="ko-KR" sz="2200" dirty="0" smtClean="0"/>
              <a:t>alert</a:t>
            </a:r>
            <a:r>
              <a:rPr lang="en-US" altLang="ko-KR" sz="2200" dirty="0"/>
              <a:t>("status :" + </a:t>
            </a:r>
            <a:r>
              <a:rPr lang="en-US" altLang="ko-KR" sz="2200" dirty="0" err="1" smtClean="0"/>
              <a:t>xhr.status</a:t>
            </a:r>
            <a:endParaRPr lang="en-US" altLang="ko-KR" sz="2200" dirty="0" smtClean="0"/>
          </a:p>
          <a:p>
            <a:r>
              <a:rPr lang="en-US" altLang="ko-KR" sz="2200" dirty="0" smtClean="0"/>
              <a:t>		     </a:t>
            </a:r>
            <a:r>
              <a:rPr lang="en-US" altLang="ko-KR" sz="2200" dirty="0"/>
              <a:t>+ "\r\</a:t>
            </a:r>
            <a:r>
              <a:rPr lang="en-US" altLang="ko-KR" sz="2200" dirty="0" err="1"/>
              <a:t>ncode</a:t>
            </a:r>
            <a:r>
              <a:rPr lang="en-US" altLang="ko-KR" sz="2200" dirty="0"/>
              <a:t> : " + </a:t>
            </a:r>
            <a:r>
              <a:rPr lang="en-US" altLang="ko-KR" sz="2200" dirty="0" err="1" smtClean="0"/>
              <a:t>xhr.statusText</a:t>
            </a:r>
            <a:endParaRPr lang="en-US" altLang="ko-KR" sz="2200" dirty="0" smtClean="0"/>
          </a:p>
          <a:p>
            <a:r>
              <a:rPr lang="en-US" altLang="ko-KR" sz="2200" dirty="0" smtClean="0"/>
              <a:t>		     </a:t>
            </a:r>
            <a:r>
              <a:rPr lang="en-US" altLang="ko-KR" sz="2200" dirty="0"/>
              <a:t>+ "\r\</a:t>
            </a:r>
            <a:r>
              <a:rPr lang="en-US" altLang="ko-KR" sz="2200" dirty="0" err="1"/>
              <a:t>nmessage</a:t>
            </a:r>
            <a:r>
              <a:rPr lang="en-US" altLang="ko-KR" sz="2200" dirty="0"/>
              <a:t> : " + </a:t>
            </a:r>
            <a:r>
              <a:rPr lang="en-US" altLang="ko-KR" sz="2200" dirty="0" err="1"/>
              <a:t>xhr.responseText</a:t>
            </a:r>
            <a:r>
              <a:rPr lang="en-US" altLang="ko-KR" sz="2200" dirty="0"/>
              <a:t>); </a:t>
            </a:r>
            <a:endParaRPr lang="en-US" altLang="ko-KR" sz="2200" dirty="0" smtClean="0"/>
          </a:p>
          <a:p>
            <a:r>
              <a:rPr lang="en-US" altLang="ko-KR" sz="2200" dirty="0" smtClean="0"/>
              <a:t>}</a:t>
            </a:r>
            <a:endParaRPr kumimoji="0" lang="ko-KR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4" y="4489372"/>
            <a:ext cx="5159602" cy="1722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712" y="983902"/>
            <a:ext cx="600891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5192" y="1894114"/>
            <a:ext cx="3126921" cy="39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202" y="1869830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서버와 </a:t>
            </a:r>
            <a:r>
              <a:rPr lang="ko-KR" altLang="en-US" dirty="0"/>
              <a:t>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자바스크립트를 </a:t>
            </a:r>
            <a:r>
              <a:rPr lang="ko-KR" altLang="en-US" dirty="0" smtClean="0"/>
              <a:t>이용해 </a:t>
            </a:r>
            <a:r>
              <a:rPr lang="ko-KR" altLang="en-US" dirty="0"/>
              <a:t>비동기적으로 서버와 브라우저가 데이터를 주고 받는 방식을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페이지를 </a:t>
            </a:r>
            <a:r>
              <a:rPr lang="ko-KR" altLang="en-US" dirty="0" err="1" smtClean="0"/>
              <a:t>리로드</a:t>
            </a:r>
            <a:r>
              <a:rPr lang="ko-KR" altLang="en-US" dirty="0" smtClean="0"/>
              <a:t> 하지 않고 웹 페이지의 일부를 업데이트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기본 객체인 </a:t>
            </a:r>
            <a:r>
              <a:rPr lang="en-US" altLang="ko-KR" dirty="0" err="1" smtClean="0"/>
              <a:t>XMLHttpRequest</a:t>
            </a:r>
            <a:r>
              <a:rPr lang="ko-KR" altLang="en-US" dirty="0" smtClean="0"/>
              <a:t>를 이용해 웹 서버로 데이터 요청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761"/>
          <a:stretch/>
        </p:blipFill>
        <p:spPr bwMode="auto">
          <a:xfrm>
            <a:off x="449099" y="3812521"/>
            <a:ext cx="4118204" cy="221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108"/>
          <a:stretch/>
        </p:blipFill>
        <p:spPr bwMode="auto">
          <a:xfrm>
            <a:off x="4779734" y="3812521"/>
            <a:ext cx="4118204" cy="20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599" y="1784420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7798" y="1896626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096" y="1646695"/>
            <a:ext cx="6494582" cy="417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9" y="3950677"/>
            <a:ext cx="1699847" cy="3868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이벤트 발생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110155" y="1395047"/>
            <a:ext cx="4452010" cy="6938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Javascript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에서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XMLHttpRequest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객체 생성 및 요청 전송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910754" y="2872154"/>
            <a:ext cx="1471251" cy="6682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서버가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request</a:t>
            </a:r>
            <a:r>
              <a:rPr lang="en-US" altLang="ko-KR" dirty="0" smtClean="0"/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처리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472958" y="4665100"/>
            <a:ext cx="3511069" cy="6984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Javascript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로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response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읽고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페이지 업데이트 등의 작업 수행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98778" y="5445766"/>
            <a:ext cx="1629504" cy="626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HTML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페이지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(Browser)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78218" y="3039071"/>
            <a:ext cx="1500551" cy="12046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서버가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웹 페이지로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response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xmlns="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XMLHttpRequest</a:t>
            </a:r>
            <a:r>
              <a:rPr lang="ko-KR" altLang="en-US" dirty="0" smtClean="0"/>
              <a:t>객체는 전체 페이지를 다시 로드 하지 않고 웹 페이지의 일부를 업데이트 할 수 있게 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55002" y="2015685"/>
            <a:ext cx="8366967" cy="5868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req</a:t>
            </a:r>
            <a:r>
              <a:rPr lang="en-US" altLang="ko-KR" sz="2400" dirty="0" smtClean="0"/>
              <a:t> = new </a:t>
            </a:r>
            <a:r>
              <a:rPr lang="en-US" altLang="ko-KR" sz="2400" dirty="0" err="1" smtClean="0"/>
              <a:t>XMLHttpRequest</a:t>
            </a:r>
            <a:r>
              <a:rPr lang="en-US" altLang="ko-KR" sz="2400" dirty="0" smtClean="0"/>
              <a:t>();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77692365"/>
              </p:ext>
            </p:extLst>
          </p:nvPr>
        </p:nvGraphicFramePr>
        <p:xfrm>
          <a:off x="355002" y="2872155"/>
          <a:ext cx="8350623" cy="38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속성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onreadystatechange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readyState</a:t>
                      </a:r>
                      <a:r>
                        <a:rPr lang="ko-KR" altLang="en-US" dirty="0" smtClean="0"/>
                        <a:t>값이 변경될 때 호출할 함수 정의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readyState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요청 준비             </a:t>
                      </a:r>
                      <a:r>
                        <a:rPr lang="en-US" altLang="ko-KR" baseline="0" dirty="0" smtClean="0"/>
                        <a:t>1: </a:t>
                      </a:r>
                      <a:r>
                        <a:rPr lang="ko-KR" altLang="en-US" baseline="0" dirty="0" smtClean="0"/>
                        <a:t>서버 연결 완료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2: </a:t>
                      </a:r>
                      <a:r>
                        <a:rPr lang="ko-KR" altLang="en-US" baseline="0" dirty="0" smtClean="0"/>
                        <a:t>요청 받음             </a:t>
                      </a:r>
                      <a:r>
                        <a:rPr lang="en-US" altLang="ko-KR" baseline="0" dirty="0" smtClean="0"/>
                        <a:t>3: </a:t>
                      </a:r>
                      <a:r>
                        <a:rPr lang="ko-KR" altLang="en-US" baseline="0" dirty="0" smtClean="0"/>
                        <a:t>요청 처리 중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4: </a:t>
                      </a:r>
                      <a:r>
                        <a:rPr lang="ko-KR" altLang="en-US" baseline="0" dirty="0" smtClean="0"/>
                        <a:t>요청 처리 완료 후 응답 준비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서버로부터 반환된 응답 정보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서버로부터 반환된 응답 정보</a:t>
                      </a:r>
                      <a:r>
                        <a:rPr lang="en-US" altLang="ko-KR" baseline="0" dirty="0" smtClean="0"/>
                        <a:t> (XML)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요청에 대한 상태 코드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200:</a:t>
                      </a:r>
                      <a:r>
                        <a:rPr lang="en-US" altLang="ko-KR" baseline="0" dirty="0" smtClean="0"/>
                        <a:t> “ok” 403: “Forbidden” 404: “Not Found”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6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statusText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요청에 대한 상태 문자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6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52056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Request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69521314"/>
              </p:ext>
            </p:extLst>
          </p:nvPr>
        </p:nvGraphicFramePr>
        <p:xfrm>
          <a:off x="355002" y="1137140"/>
          <a:ext cx="8350623" cy="521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9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XMLHttpRequest</a:t>
                      </a:r>
                      <a:r>
                        <a:rPr lang="en-US" altLang="ko-KR" baseline="0" dirty="0" smtClean="0"/>
                        <a:t>()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XMLHttpRequest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생성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abort()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요청 취소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getAllResponseHeaders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getResponseHeader</a:t>
                      </a:r>
                      <a:r>
                        <a:rPr lang="en-US" altLang="ko-KR" dirty="0" smtClean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header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 중 특정 값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90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Open(method, </a:t>
                      </a:r>
                      <a:r>
                        <a:rPr lang="en-US" altLang="ko-KR" dirty="0" err="1" smtClean="0"/>
                        <a:t>url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async</a:t>
                      </a:r>
                      <a:r>
                        <a:rPr lang="en-US" altLang="ko-KR" dirty="0" smtClean="0"/>
                        <a:t>, user, pw)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요청 설정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요청 유형 </a:t>
                      </a:r>
                      <a:r>
                        <a:rPr lang="en-US" altLang="ko-KR" baseline="0" dirty="0" smtClean="0"/>
                        <a:t>(get/post)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호출할 </a:t>
                      </a:r>
                      <a:r>
                        <a:rPr lang="en-US" altLang="ko-KR" baseline="0" dirty="0" err="1" smtClean="0"/>
                        <a:t>url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async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비동기 호출 여부 </a:t>
                      </a:r>
                      <a:r>
                        <a:rPr lang="en-US" altLang="ko-KR" baseline="0" dirty="0" smtClean="0"/>
                        <a:t>(true/false)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 요청 전송 </a:t>
                      </a:r>
                      <a:r>
                        <a:rPr lang="en-US" altLang="ko-KR" dirty="0" smtClean="0"/>
                        <a:t>(get</a:t>
                      </a:r>
                      <a:r>
                        <a:rPr lang="ko-KR" altLang="en-US" dirty="0" smtClean="0"/>
                        <a:t>방식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9674061"/>
                  </a:ext>
                </a:extLst>
              </a:tr>
              <a:tr h="50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send(string)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 요청 전송 </a:t>
                      </a:r>
                      <a:r>
                        <a:rPr lang="en-US" altLang="ko-KR" dirty="0" smtClean="0"/>
                        <a:t>(post</a:t>
                      </a:r>
                      <a:r>
                        <a:rPr lang="ko-KR" altLang="en-US" dirty="0" smtClean="0"/>
                        <a:t>방식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7652328"/>
                  </a:ext>
                </a:extLst>
              </a:tr>
              <a:tr h="50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setRequestHeader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</a:t>
                      </a:r>
                      <a:r>
                        <a:rPr lang="en-US" altLang="ko-KR" baseline="0" dirty="0" smtClean="0"/>
                        <a:t> header</a:t>
                      </a:r>
                      <a:r>
                        <a:rPr lang="ko-KR" altLang="en-US" baseline="0" dirty="0" smtClean="0"/>
                        <a:t>에 정보 설정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690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90967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요청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req.open</a:t>
            </a:r>
            <a:r>
              <a:rPr lang="en-US" altLang="ko-KR" dirty="0" smtClean="0"/>
              <a:t>(‘get＇, ‘</a:t>
            </a:r>
            <a:r>
              <a:rPr lang="en-US" altLang="ko-KR" dirty="0" err="1" smtClean="0"/>
              <a:t>getTest.jsp?name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&amp;age=30',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req.send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요청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req.open</a:t>
            </a:r>
            <a:r>
              <a:rPr lang="en-US" altLang="ko-KR" dirty="0"/>
              <a:t>('post', '</a:t>
            </a:r>
            <a:r>
              <a:rPr lang="en-US" altLang="ko-KR" dirty="0" err="1"/>
              <a:t>postTest.jsp</a:t>
            </a:r>
            <a:r>
              <a:rPr lang="en-US" altLang="ko-KR" dirty="0"/>
              <a:t>', </a:t>
            </a:r>
            <a:r>
              <a:rPr lang="en-US" altLang="ko-KR" b="1" dirty="0"/>
              <a:t>true</a:t>
            </a:r>
            <a:r>
              <a:rPr lang="en-US" altLang="ko-KR" b="1" dirty="0" smtClean="0"/>
              <a:t>);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req.setRequestHeader</a:t>
            </a:r>
            <a:r>
              <a:rPr lang="en-US" altLang="ko-KR" dirty="0" smtClean="0"/>
              <a:t>(</a:t>
            </a:r>
          </a:p>
          <a:p>
            <a:pPr marL="457200" lvl="1" indent="0">
              <a:buNone/>
            </a:pPr>
            <a:r>
              <a:rPr lang="en-US" altLang="ko-KR" dirty="0" smtClean="0"/>
              <a:t>	"</a:t>
            </a:r>
            <a:r>
              <a:rPr lang="en-US" altLang="ko-KR" dirty="0"/>
              <a:t>Content-Type" </a:t>
            </a:r>
            <a:r>
              <a:rPr lang="en-US" altLang="ko-KR" dirty="0" smtClean="0"/>
              <a:t>, "</a:t>
            </a:r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req.send</a:t>
            </a:r>
            <a:r>
              <a:rPr lang="en-US" altLang="ko-KR" dirty="0" smtClean="0"/>
              <a:t>(“name=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&amp;age=30”);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903785" y="2356337"/>
            <a:ext cx="2930768" cy="4454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66800" y="5275384"/>
            <a:ext cx="3657599" cy="4689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0540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XMLHttpRequest</a:t>
            </a:r>
            <a:r>
              <a:rPr lang="ko-KR" altLang="en-US" dirty="0" smtClean="0"/>
              <a:t>의 서버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Response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98635229"/>
              </p:ext>
            </p:extLst>
          </p:nvPr>
        </p:nvGraphicFramePr>
        <p:xfrm>
          <a:off x="355002" y="1887423"/>
          <a:ext cx="8350623" cy="142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속성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서버로부터 반환된 응답 정보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서버로부터 반환된 응답 정보</a:t>
                      </a:r>
                      <a:r>
                        <a:rPr lang="en-US" altLang="ko-KR" baseline="0" dirty="0" smtClean="0"/>
                        <a:t> (XML)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02783584"/>
              </p:ext>
            </p:extLst>
          </p:nvPr>
        </p:nvGraphicFramePr>
        <p:xfrm>
          <a:off x="355001" y="3938962"/>
          <a:ext cx="8350623" cy="142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getResponseHeader</a:t>
                      </a:r>
                      <a:r>
                        <a:rPr lang="en-US" altLang="ko-KR" dirty="0" smtClean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정보 중 지정된 정보만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getAllResponseHeaders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정보를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529615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91662" y="1269403"/>
            <a:ext cx="7643446" cy="4991548"/>
          </a:xfrm>
        </p:spPr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req.open</a:t>
            </a:r>
            <a:r>
              <a:rPr lang="en-US" altLang="ko-KR" dirty="0" smtClean="0"/>
              <a:t>(“GET”, “</a:t>
            </a:r>
            <a:r>
              <a:rPr lang="en-US" altLang="ko-KR" dirty="0" err="1" smtClean="0"/>
              <a:t>ajax_test.jsp</a:t>
            </a:r>
            <a:r>
              <a:rPr lang="en-US" altLang="ko-KR" dirty="0" smtClean="0"/>
              <a:t>”, true);</a:t>
            </a:r>
          </a:p>
          <a:p>
            <a:pPr marL="0" indent="0">
              <a:buNone/>
            </a:pPr>
            <a:r>
              <a:rPr lang="en-US" altLang="ko-KR" dirty="0" err="1" smtClean="0"/>
              <a:t>req.send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응답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req.onreadystatechange</a:t>
            </a:r>
            <a:r>
              <a:rPr lang="en-US" altLang="ko-KR" dirty="0" smtClean="0"/>
              <a:t> = function(	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if(</a:t>
            </a:r>
            <a:r>
              <a:rPr lang="en-US" altLang="ko-KR" dirty="0" err="1" smtClean="0"/>
              <a:t>this.readyState</a:t>
            </a:r>
            <a:r>
              <a:rPr lang="en-US" altLang="ko-KR" dirty="0" smtClean="0"/>
              <a:t> == 4 &amp;&amp; </a:t>
            </a:r>
            <a:r>
              <a:rPr lang="en-US" altLang="ko-KR" dirty="0" err="1" smtClean="0"/>
              <a:t>this.status</a:t>
            </a:r>
            <a:r>
              <a:rPr lang="en-US" altLang="ko-KR" dirty="0" smtClean="0"/>
              <a:t> == 200){</a:t>
            </a:r>
          </a:p>
          <a:p>
            <a:pPr marL="0" indent="0">
              <a:buNone/>
            </a:pPr>
            <a:r>
              <a:rPr lang="en-US" altLang="ko-KR" dirty="0" smtClean="0"/>
              <a:t>	res = </a:t>
            </a:r>
            <a:r>
              <a:rPr lang="en-US" altLang="ko-KR" dirty="0" err="1" smtClean="0"/>
              <a:t>this.responseText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resjson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JSON.parse</a:t>
            </a:r>
            <a:r>
              <a:rPr lang="en-US" altLang="ko-KR" dirty="0" smtClean="0"/>
              <a:t>(res);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74430" y="3048000"/>
            <a:ext cx="6154615" cy="2743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1719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058388"/>
            <a:ext cx="8618239" cy="55885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type : 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data : $(</a:t>
            </a:r>
            <a:r>
              <a:rPr lang="en-US" altLang="ko-KR" dirty="0"/>
              <a:t>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success : function(data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},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error: function(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    console.log(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);</a:t>
            </a:r>
          </a:p>
          <a:p>
            <a:pPr marL="400050" lvl="1" indent="0">
              <a:buNone/>
            </a:pPr>
            <a:r>
              <a:rPr lang="en-US" altLang="ko-KR" dirty="0" smtClean="0"/>
              <a:t>	    alert(“</a:t>
            </a:r>
            <a:r>
              <a:rPr lang="ko-KR" altLang="en-US" dirty="0" smtClean="0"/>
              <a:t>오류발생</a:t>
            </a:r>
            <a:r>
              <a:rPr lang="en-US" altLang="ko-KR" dirty="0" smtClean="0"/>
              <a:t>“);</a:t>
            </a:r>
          </a:p>
          <a:p>
            <a:pPr marL="400050" lvl="1" indent="0">
              <a:buNone/>
            </a:pPr>
            <a:r>
              <a:rPr lang="en-US" altLang="ko-KR" dirty="0" smtClean="0"/>
              <a:t>	},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})</a:t>
            </a:r>
          </a:p>
          <a:p>
            <a:pPr marL="0" indent="0">
              <a:buNone/>
            </a:pPr>
            <a:r>
              <a:rPr lang="en-US" altLang="ko-KR" dirty="0" smtClean="0"/>
              <a:t>})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21384</TotalTime>
  <Words>645</Words>
  <Application>Microsoft Office PowerPoint</Application>
  <PresentationFormat>화면 슬라이드 쇼(4:3)</PresentationFormat>
  <Paragraphs>201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1_Crayons</vt:lpstr>
      <vt:lpstr>슬라이드 1</vt:lpstr>
      <vt:lpstr>AJAX 개요</vt:lpstr>
      <vt:lpstr>AJAX의 동작 원리</vt:lpstr>
      <vt:lpstr>서버 Request</vt:lpstr>
      <vt:lpstr>서버 Request</vt:lpstr>
      <vt:lpstr>서버 Request</vt:lpstr>
      <vt:lpstr>서버 Response</vt:lpstr>
      <vt:lpstr>서버 Response</vt:lpstr>
      <vt:lpstr>jQuery를 이용한 AJAX</vt:lpstr>
      <vt:lpstr>jQuery를 이용한 AJAX</vt:lpstr>
      <vt:lpstr>jQuery를 이용한 AJAX</vt:lpstr>
      <vt:lpstr>예제</vt:lpstr>
      <vt:lpstr>jQuery load() 메소드</vt:lpstr>
      <vt:lpstr>jQuery load() 메소드</vt:lpstr>
      <vt:lpstr>jQuery serialize() 메소드</vt:lpstr>
      <vt:lpstr>jQuery ERROR</vt:lpstr>
      <vt:lpstr>MemberList</vt:lpstr>
      <vt:lpstr>lprodList</vt:lpstr>
      <vt:lpstr>buyerInfo</vt:lpstr>
      <vt:lpstr>buyerInfo</vt:lpstr>
      <vt:lpstr>제품분류리스트(lprod_prod)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305-SEM</cp:lastModifiedBy>
  <cp:revision>2143</cp:revision>
  <dcterms:created xsi:type="dcterms:W3CDTF">2007-06-29T06:43:39Z</dcterms:created>
  <dcterms:modified xsi:type="dcterms:W3CDTF">2022-10-26T03:51:31Z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