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1" d="100"/>
          <a:sy n="81" d="100"/>
        </p:scale>
        <p:origin x="-10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B7CAC-59A3-4973-9C95-430908A35018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5255EC-7189-49D2-8A63-B78D4E5CDFBF}">
      <dgm:prSet phldrT="[Text]"/>
      <dgm:spPr/>
      <dgm:t>
        <a:bodyPr/>
        <a:lstStyle/>
        <a:p>
          <a:r>
            <a:rPr lang="en-US" dirty="0" smtClean="0"/>
            <a:t>IDEA  MAP!</a:t>
          </a:r>
          <a:endParaRPr lang="en-US" dirty="0"/>
        </a:p>
      </dgm:t>
    </dgm:pt>
    <dgm:pt modelId="{C428AE12-8050-417E-BB6A-4BE253478AA8}" type="parTrans" cxnId="{5DCE451F-86D6-4686-8B62-F68E71A32647}">
      <dgm:prSet/>
      <dgm:spPr/>
      <dgm:t>
        <a:bodyPr/>
        <a:lstStyle/>
        <a:p>
          <a:endParaRPr lang="en-US"/>
        </a:p>
      </dgm:t>
    </dgm:pt>
    <dgm:pt modelId="{5368E790-21A3-4A44-BB5B-655372D96C74}" type="sibTrans" cxnId="{5DCE451F-86D6-4686-8B62-F68E71A32647}">
      <dgm:prSet/>
      <dgm:spPr/>
      <dgm:t>
        <a:bodyPr/>
        <a:lstStyle/>
        <a:p>
          <a:endParaRPr lang="en-US"/>
        </a:p>
      </dgm:t>
    </dgm:pt>
    <dgm:pt modelId="{D5757499-B39E-4020-8243-0D42A0CFF914}">
      <dgm:prSet phldrT="[Text]"/>
      <dgm:spPr/>
      <dgm:t>
        <a:bodyPr/>
        <a:lstStyle/>
        <a:p>
          <a:r>
            <a:rPr lang="en-US" dirty="0" smtClean="0"/>
            <a:t>Top 20 Journals</a:t>
          </a:r>
          <a:endParaRPr lang="en-US" dirty="0"/>
        </a:p>
      </dgm:t>
    </dgm:pt>
    <dgm:pt modelId="{DDFF353E-8B47-461A-8D58-4B4A7FEACDFF}" type="parTrans" cxnId="{14E4ADFA-27EB-4503-A87E-C4B09F4D860D}">
      <dgm:prSet/>
      <dgm:spPr/>
      <dgm:t>
        <a:bodyPr/>
        <a:lstStyle/>
        <a:p>
          <a:endParaRPr lang="en-US"/>
        </a:p>
      </dgm:t>
    </dgm:pt>
    <dgm:pt modelId="{22A203DD-5985-47CC-93D6-3D1C927C8598}" type="sibTrans" cxnId="{14E4ADFA-27EB-4503-A87E-C4B09F4D860D}">
      <dgm:prSet/>
      <dgm:spPr/>
      <dgm:t>
        <a:bodyPr/>
        <a:lstStyle/>
        <a:p>
          <a:endParaRPr lang="en-US"/>
        </a:p>
      </dgm:t>
    </dgm:pt>
    <dgm:pt modelId="{8E748A81-F5AC-48CC-8A2E-7F594684A0D6}">
      <dgm:prSet phldrT="[Text]"/>
      <dgm:spPr/>
      <dgm:t>
        <a:bodyPr/>
        <a:lstStyle/>
        <a:p>
          <a:r>
            <a:rPr lang="en-US" dirty="0" smtClean="0"/>
            <a:t>Grab Abstracts</a:t>
          </a:r>
          <a:endParaRPr lang="en-US" dirty="0"/>
        </a:p>
      </dgm:t>
    </dgm:pt>
    <dgm:pt modelId="{C36D3967-E018-447F-BB9E-E2A0A4A814FF}" type="parTrans" cxnId="{9AB2843D-2786-49F5-9B6F-2FFA41578A51}">
      <dgm:prSet/>
      <dgm:spPr/>
      <dgm:t>
        <a:bodyPr/>
        <a:lstStyle/>
        <a:p>
          <a:endParaRPr lang="en-US"/>
        </a:p>
      </dgm:t>
    </dgm:pt>
    <dgm:pt modelId="{EA5BCD09-ADAA-4831-AE67-0F1EF1B00341}" type="sibTrans" cxnId="{9AB2843D-2786-49F5-9B6F-2FFA41578A51}">
      <dgm:prSet/>
      <dgm:spPr/>
      <dgm:t>
        <a:bodyPr/>
        <a:lstStyle/>
        <a:p>
          <a:endParaRPr lang="en-US"/>
        </a:p>
      </dgm:t>
    </dgm:pt>
    <dgm:pt modelId="{6E959BB1-C139-46C0-B2AF-EBF946FAA9C1}">
      <dgm:prSet phldrT="[Text]"/>
      <dgm:spPr/>
      <dgm:t>
        <a:bodyPr/>
        <a:lstStyle/>
        <a:p>
          <a:r>
            <a:rPr lang="en-US" dirty="0" smtClean="0"/>
            <a:t>Grab Terms</a:t>
          </a:r>
          <a:endParaRPr lang="en-US" dirty="0"/>
        </a:p>
      </dgm:t>
    </dgm:pt>
    <dgm:pt modelId="{E17F7351-3D5A-4846-90FC-C2935ADB4976}" type="parTrans" cxnId="{53BA01CD-3599-443E-91E7-25FA586C2AF8}">
      <dgm:prSet/>
      <dgm:spPr/>
      <dgm:t>
        <a:bodyPr/>
        <a:lstStyle/>
        <a:p>
          <a:endParaRPr lang="en-US"/>
        </a:p>
      </dgm:t>
    </dgm:pt>
    <dgm:pt modelId="{AB1B200F-6F99-4D70-B37C-ACB9A31635CB}" type="sibTrans" cxnId="{53BA01CD-3599-443E-91E7-25FA586C2AF8}">
      <dgm:prSet/>
      <dgm:spPr/>
      <dgm:t>
        <a:bodyPr/>
        <a:lstStyle/>
        <a:p>
          <a:endParaRPr lang="en-US"/>
        </a:p>
      </dgm:t>
    </dgm:pt>
    <dgm:pt modelId="{EAFE2AA3-B7D9-42D9-9584-09C318C76045}">
      <dgm:prSet phldrT="[Text]"/>
      <dgm:spPr/>
      <dgm:t>
        <a:bodyPr/>
        <a:lstStyle/>
        <a:p>
          <a:r>
            <a:rPr lang="en-US" dirty="0" smtClean="0"/>
            <a:t>Stop Words</a:t>
          </a:r>
          <a:endParaRPr lang="en-US" dirty="0"/>
        </a:p>
      </dgm:t>
    </dgm:pt>
    <dgm:pt modelId="{7A4C98D4-40D8-4522-847B-2EA5CFF8C2E1}" type="parTrans" cxnId="{D1231C77-004A-4468-83E3-3D9F300CEF0A}">
      <dgm:prSet/>
      <dgm:spPr/>
      <dgm:t>
        <a:bodyPr/>
        <a:lstStyle/>
        <a:p>
          <a:endParaRPr lang="en-US"/>
        </a:p>
      </dgm:t>
    </dgm:pt>
    <dgm:pt modelId="{D51848A2-7B97-415C-888F-294BED02B092}" type="sibTrans" cxnId="{D1231C77-004A-4468-83E3-3D9F300CEF0A}">
      <dgm:prSet/>
      <dgm:spPr/>
      <dgm:t>
        <a:bodyPr/>
        <a:lstStyle/>
        <a:p>
          <a:endParaRPr lang="en-US"/>
        </a:p>
      </dgm:t>
    </dgm:pt>
    <dgm:pt modelId="{F20E3E43-4917-4A39-B988-AAF7BA6CB324}">
      <dgm:prSet phldrT="[Text]"/>
      <dgm:spPr/>
      <dgm:t>
        <a:bodyPr/>
        <a:lstStyle/>
        <a:p>
          <a:r>
            <a:rPr lang="en-US" dirty="0" smtClean="0"/>
            <a:t>Stemmer</a:t>
          </a:r>
          <a:endParaRPr lang="en-US" dirty="0"/>
        </a:p>
      </dgm:t>
    </dgm:pt>
    <dgm:pt modelId="{40F6A3CE-9BE7-4B5D-93CB-C2A0E5CD9F47}" type="parTrans" cxnId="{E95BE109-4E3D-4C40-8CE2-058684EFF5CA}">
      <dgm:prSet/>
      <dgm:spPr/>
      <dgm:t>
        <a:bodyPr/>
        <a:lstStyle/>
        <a:p>
          <a:endParaRPr lang="en-US"/>
        </a:p>
      </dgm:t>
    </dgm:pt>
    <dgm:pt modelId="{A178D472-CB03-4BEE-A439-66CDDACBC241}" type="sibTrans" cxnId="{E95BE109-4E3D-4C40-8CE2-058684EFF5CA}">
      <dgm:prSet/>
      <dgm:spPr/>
      <dgm:t>
        <a:bodyPr/>
        <a:lstStyle/>
        <a:p>
          <a:endParaRPr lang="en-US"/>
        </a:p>
      </dgm:t>
    </dgm:pt>
    <dgm:pt modelId="{297B48F0-18B2-441F-A36E-E773BE88B803}">
      <dgm:prSet phldrT="[Text]"/>
      <dgm:spPr/>
      <dgm:t>
        <a:bodyPr/>
        <a:lstStyle/>
        <a:p>
          <a:r>
            <a:rPr lang="en-US" dirty="0" smtClean="0"/>
            <a:t>Co-occurrence</a:t>
          </a:r>
          <a:endParaRPr lang="en-US" dirty="0"/>
        </a:p>
      </dgm:t>
    </dgm:pt>
    <dgm:pt modelId="{8E61BFFA-FDAF-4D4F-A059-F3E643C5B46A}" type="parTrans" cxnId="{E3DDDC61-7543-45F5-8D1E-157D2CB57A6A}">
      <dgm:prSet/>
      <dgm:spPr/>
      <dgm:t>
        <a:bodyPr/>
        <a:lstStyle/>
        <a:p>
          <a:endParaRPr lang="en-US"/>
        </a:p>
      </dgm:t>
    </dgm:pt>
    <dgm:pt modelId="{5FB0FC18-34F4-4E23-A4EC-C0BBB84ACDD7}" type="sibTrans" cxnId="{E3DDDC61-7543-45F5-8D1E-157D2CB57A6A}">
      <dgm:prSet/>
      <dgm:spPr/>
      <dgm:t>
        <a:bodyPr/>
        <a:lstStyle/>
        <a:p>
          <a:endParaRPr lang="en-US"/>
        </a:p>
      </dgm:t>
    </dgm:pt>
    <dgm:pt modelId="{4377314A-DB9E-43C9-B45B-9EEA56A8A430}">
      <dgm:prSet phldrT="[Text]"/>
      <dgm:spPr/>
      <dgm:t>
        <a:bodyPr/>
        <a:lstStyle/>
        <a:p>
          <a:r>
            <a:rPr lang="en-US" dirty="0" smtClean="0"/>
            <a:t>Threshold</a:t>
          </a:r>
          <a:endParaRPr lang="en-US" dirty="0"/>
        </a:p>
      </dgm:t>
    </dgm:pt>
    <dgm:pt modelId="{D1DCF0E2-B984-471D-9653-6D9382B9212F}" type="parTrans" cxnId="{EDED8287-0296-417D-A94F-49B59EE5664C}">
      <dgm:prSet/>
      <dgm:spPr/>
      <dgm:t>
        <a:bodyPr/>
        <a:lstStyle/>
        <a:p>
          <a:endParaRPr lang="en-US"/>
        </a:p>
      </dgm:t>
    </dgm:pt>
    <dgm:pt modelId="{D860E7E8-9F7E-41F5-8022-588D9507E4B8}" type="sibTrans" cxnId="{EDED8287-0296-417D-A94F-49B59EE5664C}">
      <dgm:prSet/>
      <dgm:spPr/>
      <dgm:t>
        <a:bodyPr/>
        <a:lstStyle/>
        <a:p>
          <a:endParaRPr lang="en-US"/>
        </a:p>
      </dgm:t>
    </dgm:pt>
    <dgm:pt modelId="{C8638ED6-CDB4-494D-AE21-DFD8AB58411B}" type="pres">
      <dgm:prSet presAssocID="{EC4B7CAC-59A3-4973-9C95-430908A3501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83AFB9-81BD-451F-8972-FC91290DB028}" type="pres">
      <dgm:prSet presAssocID="{6C5255EC-7189-49D2-8A63-B78D4E5CDFB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B297A7-AAA7-4E48-B97E-BC4157592E3F}" type="pres">
      <dgm:prSet presAssocID="{5368E790-21A3-4A44-BB5B-655372D96C74}" presName="sibTrans" presStyleLbl="sibTrans2D1" presStyleIdx="0" presStyleCnt="8" custLinFactX="96787" custLinFactNeighborX="100000" custLinFactNeighborY="58592"/>
      <dgm:spPr/>
      <dgm:t>
        <a:bodyPr/>
        <a:lstStyle/>
        <a:p>
          <a:endParaRPr lang="en-US"/>
        </a:p>
      </dgm:t>
    </dgm:pt>
    <dgm:pt modelId="{C48F9ACE-BBE6-4C07-B4FB-9FD55568769B}" type="pres">
      <dgm:prSet presAssocID="{5368E790-21A3-4A44-BB5B-655372D96C74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15DF7B47-2597-49EB-8AAA-BC8F1EB18B2D}" type="pres">
      <dgm:prSet presAssocID="{D5757499-B39E-4020-8243-0D42A0CFF914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24CCF-F4D8-49FA-9BA5-A90A946046F6}" type="pres">
      <dgm:prSet presAssocID="{22A203DD-5985-47CC-93D6-3D1C927C8598}" presName="sibTrans" presStyleLbl="sibTrans2D1" presStyleIdx="1" presStyleCnt="8"/>
      <dgm:spPr/>
      <dgm:t>
        <a:bodyPr/>
        <a:lstStyle/>
        <a:p>
          <a:endParaRPr lang="en-US"/>
        </a:p>
      </dgm:t>
    </dgm:pt>
    <dgm:pt modelId="{EA1E52D4-CDF8-43C3-89EE-6512C57EE26F}" type="pres">
      <dgm:prSet presAssocID="{22A203DD-5985-47CC-93D6-3D1C927C8598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C70BCAC0-F1B9-4070-B65C-5C3CA42E9657}" type="pres">
      <dgm:prSet presAssocID="{8E748A81-F5AC-48CC-8A2E-7F594684A0D6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29467B-8726-4592-888B-BBC2C5DA0F2F}" type="pres">
      <dgm:prSet presAssocID="{EA5BCD09-ADAA-4831-AE67-0F1EF1B00341}" presName="sibTrans" presStyleLbl="sibTrans2D1" presStyleIdx="2" presStyleCnt="8"/>
      <dgm:spPr/>
      <dgm:t>
        <a:bodyPr/>
        <a:lstStyle/>
        <a:p>
          <a:endParaRPr lang="en-US"/>
        </a:p>
      </dgm:t>
    </dgm:pt>
    <dgm:pt modelId="{EDD7D50A-02AB-4991-B59B-9899E5F01A31}" type="pres">
      <dgm:prSet presAssocID="{EA5BCD09-ADAA-4831-AE67-0F1EF1B00341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D5CC92EB-0871-46A5-AD46-89926490F33A}" type="pres">
      <dgm:prSet presAssocID="{6E959BB1-C139-46C0-B2AF-EBF946FAA9C1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A1C61-D13E-4259-8ED2-2FDD48D1679E}" type="pres">
      <dgm:prSet presAssocID="{AB1B200F-6F99-4D70-B37C-ACB9A31635CB}" presName="sibTrans" presStyleLbl="sibTrans2D1" presStyleIdx="3" presStyleCnt="8"/>
      <dgm:spPr/>
      <dgm:t>
        <a:bodyPr/>
        <a:lstStyle/>
        <a:p>
          <a:endParaRPr lang="en-US"/>
        </a:p>
      </dgm:t>
    </dgm:pt>
    <dgm:pt modelId="{72E2872C-BE22-4449-A1E7-411397FA2ECA}" type="pres">
      <dgm:prSet presAssocID="{AB1B200F-6F99-4D70-B37C-ACB9A31635CB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74C865DB-2DB4-4E1F-88D5-451ADE7B5E86}" type="pres">
      <dgm:prSet presAssocID="{EAFE2AA3-B7D9-42D9-9584-09C318C7604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0EAD4-BFDB-442A-972C-74A846FECA13}" type="pres">
      <dgm:prSet presAssocID="{D51848A2-7B97-415C-888F-294BED02B092}" presName="sibTrans" presStyleLbl="sibTrans2D1" presStyleIdx="4" presStyleCnt="8"/>
      <dgm:spPr/>
      <dgm:t>
        <a:bodyPr/>
        <a:lstStyle/>
        <a:p>
          <a:endParaRPr lang="en-US"/>
        </a:p>
      </dgm:t>
    </dgm:pt>
    <dgm:pt modelId="{3ABFFB0C-BAF9-4D5F-92BD-F1E2B6639B62}" type="pres">
      <dgm:prSet presAssocID="{D51848A2-7B97-415C-888F-294BED02B092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DE84A624-329B-461B-899C-342C08DA8B6F}" type="pres">
      <dgm:prSet presAssocID="{F20E3E43-4917-4A39-B988-AAF7BA6CB324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ED35D-1266-460E-A1B7-F2B10DFEAD46}" type="pres">
      <dgm:prSet presAssocID="{A178D472-CB03-4BEE-A439-66CDDACBC241}" presName="sibTrans" presStyleLbl="sibTrans2D1" presStyleIdx="5" presStyleCnt="8"/>
      <dgm:spPr/>
      <dgm:t>
        <a:bodyPr/>
        <a:lstStyle/>
        <a:p>
          <a:endParaRPr lang="en-US"/>
        </a:p>
      </dgm:t>
    </dgm:pt>
    <dgm:pt modelId="{E1288264-02A0-442E-8DBA-E47BE064791C}" type="pres">
      <dgm:prSet presAssocID="{A178D472-CB03-4BEE-A439-66CDDACBC241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E1A2518D-68B5-4EAD-8170-A7E4F727D575}" type="pres">
      <dgm:prSet presAssocID="{4377314A-DB9E-43C9-B45B-9EEA56A8A430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DB270-7602-4ECD-9949-600D4E71F2BB}" type="pres">
      <dgm:prSet presAssocID="{D860E7E8-9F7E-41F5-8022-588D9507E4B8}" presName="sibTrans" presStyleLbl="sibTrans2D1" presStyleIdx="6" presStyleCnt="8"/>
      <dgm:spPr/>
      <dgm:t>
        <a:bodyPr/>
        <a:lstStyle/>
        <a:p>
          <a:endParaRPr lang="en-US"/>
        </a:p>
      </dgm:t>
    </dgm:pt>
    <dgm:pt modelId="{1DA7DE00-C550-4BE0-A212-FBBF5576C42D}" type="pres">
      <dgm:prSet presAssocID="{D860E7E8-9F7E-41F5-8022-588D9507E4B8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0CD62161-1028-4D59-A47E-80BEBB138FA4}" type="pres">
      <dgm:prSet presAssocID="{297B48F0-18B2-441F-A36E-E773BE88B80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209C0-4065-44AA-955A-44F728828D55}" type="pres">
      <dgm:prSet presAssocID="{5FB0FC18-34F4-4E23-A4EC-C0BBB84ACDD7}" presName="sibTrans" presStyleLbl="sibTrans2D1" presStyleIdx="7" presStyleCnt="8"/>
      <dgm:spPr/>
      <dgm:t>
        <a:bodyPr/>
        <a:lstStyle/>
        <a:p>
          <a:endParaRPr lang="en-US"/>
        </a:p>
      </dgm:t>
    </dgm:pt>
    <dgm:pt modelId="{D3D75655-09B9-4287-A4CD-902790E4ED9B}" type="pres">
      <dgm:prSet presAssocID="{5FB0FC18-34F4-4E23-A4EC-C0BBB84ACDD7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4DA3F9A7-C9B6-4F1A-854B-929CB75581D0}" type="presOf" srcId="{D860E7E8-9F7E-41F5-8022-588D9507E4B8}" destId="{1DA7DE00-C550-4BE0-A212-FBBF5576C42D}" srcOrd="1" destOrd="0" presId="urn:microsoft.com/office/officeart/2005/8/layout/cycle2"/>
    <dgm:cxn modelId="{E98F09FE-ED46-486F-B23C-13F1C0DA9CA1}" type="presOf" srcId="{4377314A-DB9E-43C9-B45B-9EEA56A8A430}" destId="{E1A2518D-68B5-4EAD-8170-A7E4F727D575}" srcOrd="0" destOrd="0" presId="urn:microsoft.com/office/officeart/2005/8/layout/cycle2"/>
    <dgm:cxn modelId="{53BA01CD-3599-443E-91E7-25FA586C2AF8}" srcId="{EC4B7CAC-59A3-4973-9C95-430908A35018}" destId="{6E959BB1-C139-46C0-B2AF-EBF946FAA9C1}" srcOrd="3" destOrd="0" parTransId="{E17F7351-3D5A-4846-90FC-C2935ADB4976}" sibTransId="{AB1B200F-6F99-4D70-B37C-ACB9A31635CB}"/>
    <dgm:cxn modelId="{31DAA36C-BE38-4D56-BCFF-E6C161EB8F28}" type="presOf" srcId="{AB1B200F-6F99-4D70-B37C-ACB9A31635CB}" destId="{72E2872C-BE22-4449-A1E7-411397FA2ECA}" srcOrd="1" destOrd="0" presId="urn:microsoft.com/office/officeart/2005/8/layout/cycle2"/>
    <dgm:cxn modelId="{E3DDDC61-7543-45F5-8D1E-157D2CB57A6A}" srcId="{EC4B7CAC-59A3-4973-9C95-430908A35018}" destId="{297B48F0-18B2-441F-A36E-E773BE88B803}" srcOrd="7" destOrd="0" parTransId="{8E61BFFA-FDAF-4D4F-A059-F3E643C5B46A}" sibTransId="{5FB0FC18-34F4-4E23-A4EC-C0BBB84ACDD7}"/>
    <dgm:cxn modelId="{DB3B884B-E3AF-432F-98EB-38F36590D626}" type="presOf" srcId="{22A203DD-5985-47CC-93D6-3D1C927C8598}" destId="{6D124CCF-F4D8-49FA-9BA5-A90A946046F6}" srcOrd="0" destOrd="0" presId="urn:microsoft.com/office/officeart/2005/8/layout/cycle2"/>
    <dgm:cxn modelId="{6F40A55F-679B-4824-9203-ADDF5BEBFF09}" type="presOf" srcId="{EAFE2AA3-B7D9-42D9-9584-09C318C76045}" destId="{74C865DB-2DB4-4E1F-88D5-451ADE7B5E86}" srcOrd="0" destOrd="0" presId="urn:microsoft.com/office/officeart/2005/8/layout/cycle2"/>
    <dgm:cxn modelId="{7B1E1183-31FB-4E09-ABC3-ECA0ED8C17DF}" type="presOf" srcId="{A178D472-CB03-4BEE-A439-66CDDACBC241}" destId="{3EFED35D-1266-460E-A1B7-F2B10DFEAD46}" srcOrd="0" destOrd="0" presId="urn:microsoft.com/office/officeart/2005/8/layout/cycle2"/>
    <dgm:cxn modelId="{C66D3F22-2D8E-4EBC-AD0B-607981D72B2D}" type="presOf" srcId="{EA5BCD09-ADAA-4831-AE67-0F1EF1B00341}" destId="{EDD7D50A-02AB-4991-B59B-9899E5F01A31}" srcOrd="1" destOrd="0" presId="urn:microsoft.com/office/officeart/2005/8/layout/cycle2"/>
    <dgm:cxn modelId="{9C5370BC-6A8D-4A39-96D3-6DED3C035B68}" type="presOf" srcId="{22A203DD-5985-47CC-93D6-3D1C927C8598}" destId="{EA1E52D4-CDF8-43C3-89EE-6512C57EE26F}" srcOrd="1" destOrd="0" presId="urn:microsoft.com/office/officeart/2005/8/layout/cycle2"/>
    <dgm:cxn modelId="{43DC75CE-415E-47ED-AEA3-943A7012D0F1}" type="presOf" srcId="{A178D472-CB03-4BEE-A439-66CDDACBC241}" destId="{E1288264-02A0-442E-8DBA-E47BE064791C}" srcOrd="1" destOrd="0" presId="urn:microsoft.com/office/officeart/2005/8/layout/cycle2"/>
    <dgm:cxn modelId="{6137BF88-3F21-4F85-B5DA-28B32FA7441F}" type="presOf" srcId="{8E748A81-F5AC-48CC-8A2E-7F594684A0D6}" destId="{C70BCAC0-F1B9-4070-B65C-5C3CA42E9657}" srcOrd="0" destOrd="0" presId="urn:microsoft.com/office/officeart/2005/8/layout/cycle2"/>
    <dgm:cxn modelId="{31518248-8CD6-4C54-9A9F-3351358E7B8F}" type="presOf" srcId="{D51848A2-7B97-415C-888F-294BED02B092}" destId="{7A80EAD4-BFDB-442A-972C-74A846FECA13}" srcOrd="0" destOrd="0" presId="urn:microsoft.com/office/officeart/2005/8/layout/cycle2"/>
    <dgm:cxn modelId="{14E4ADFA-27EB-4503-A87E-C4B09F4D860D}" srcId="{EC4B7CAC-59A3-4973-9C95-430908A35018}" destId="{D5757499-B39E-4020-8243-0D42A0CFF914}" srcOrd="1" destOrd="0" parTransId="{DDFF353E-8B47-461A-8D58-4B4A7FEACDFF}" sibTransId="{22A203DD-5985-47CC-93D6-3D1C927C8598}"/>
    <dgm:cxn modelId="{A6D8FFBF-AE86-49B8-81AD-E6E768736766}" type="presOf" srcId="{EC4B7CAC-59A3-4973-9C95-430908A35018}" destId="{C8638ED6-CDB4-494D-AE21-DFD8AB58411B}" srcOrd="0" destOrd="0" presId="urn:microsoft.com/office/officeart/2005/8/layout/cycle2"/>
    <dgm:cxn modelId="{99032922-683B-4266-8513-867E2343FD94}" type="presOf" srcId="{AB1B200F-6F99-4D70-B37C-ACB9A31635CB}" destId="{8DFA1C61-D13E-4259-8ED2-2FDD48D1679E}" srcOrd="0" destOrd="0" presId="urn:microsoft.com/office/officeart/2005/8/layout/cycle2"/>
    <dgm:cxn modelId="{E95BE109-4E3D-4C40-8CE2-058684EFF5CA}" srcId="{EC4B7CAC-59A3-4973-9C95-430908A35018}" destId="{F20E3E43-4917-4A39-B988-AAF7BA6CB324}" srcOrd="5" destOrd="0" parTransId="{40F6A3CE-9BE7-4B5D-93CB-C2A0E5CD9F47}" sibTransId="{A178D472-CB03-4BEE-A439-66CDDACBC241}"/>
    <dgm:cxn modelId="{7A22FD76-24B0-4A9E-870B-41643325E050}" type="presOf" srcId="{5FB0FC18-34F4-4E23-A4EC-C0BBB84ACDD7}" destId="{D3D75655-09B9-4287-A4CD-902790E4ED9B}" srcOrd="1" destOrd="0" presId="urn:microsoft.com/office/officeart/2005/8/layout/cycle2"/>
    <dgm:cxn modelId="{7CAE6421-9537-480A-A725-498D0F69CFC1}" type="presOf" srcId="{F20E3E43-4917-4A39-B988-AAF7BA6CB324}" destId="{DE84A624-329B-461B-899C-342C08DA8B6F}" srcOrd="0" destOrd="0" presId="urn:microsoft.com/office/officeart/2005/8/layout/cycle2"/>
    <dgm:cxn modelId="{D99C4111-CD0D-486D-BB72-F1FFE9699E14}" type="presOf" srcId="{5368E790-21A3-4A44-BB5B-655372D96C74}" destId="{30B297A7-AAA7-4E48-B97E-BC4157592E3F}" srcOrd="0" destOrd="0" presId="urn:microsoft.com/office/officeart/2005/8/layout/cycle2"/>
    <dgm:cxn modelId="{5DCE451F-86D6-4686-8B62-F68E71A32647}" srcId="{EC4B7CAC-59A3-4973-9C95-430908A35018}" destId="{6C5255EC-7189-49D2-8A63-B78D4E5CDFBF}" srcOrd="0" destOrd="0" parTransId="{C428AE12-8050-417E-BB6A-4BE253478AA8}" sibTransId="{5368E790-21A3-4A44-BB5B-655372D96C74}"/>
    <dgm:cxn modelId="{B09DF1BC-A870-41AE-A26A-9EC358851B5E}" type="presOf" srcId="{297B48F0-18B2-441F-A36E-E773BE88B803}" destId="{0CD62161-1028-4D59-A47E-80BEBB138FA4}" srcOrd="0" destOrd="0" presId="urn:microsoft.com/office/officeart/2005/8/layout/cycle2"/>
    <dgm:cxn modelId="{EDED8287-0296-417D-A94F-49B59EE5664C}" srcId="{EC4B7CAC-59A3-4973-9C95-430908A35018}" destId="{4377314A-DB9E-43C9-B45B-9EEA56A8A430}" srcOrd="6" destOrd="0" parTransId="{D1DCF0E2-B984-471D-9653-6D9382B9212F}" sibTransId="{D860E7E8-9F7E-41F5-8022-588D9507E4B8}"/>
    <dgm:cxn modelId="{D1231C77-004A-4468-83E3-3D9F300CEF0A}" srcId="{EC4B7CAC-59A3-4973-9C95-430908A35018}" destId="{EAFE2AA3-B7D9-42D9-9584-09C318C76045}" srcOrd="4" destOrd="0" parTransId="{7A4C98D4-40D8-4522-847B-2EA5CFF8C2E1}" sibTransId="{D51848A2-7B97-415C-888F-294BED02B092}"/>
    <dgm:cxn modelId="{952CF802-7703-4CED-BD5E-03104E92B065}" type="presOf" srcId="{EA5BCD09-ADAA-4831-AE67-0F1EF1B00341}" destId="{CF29467B-8726-4592-888B-BBC2C5DA0F2F}" srcOrd="0" destOrd="0" presId="urn:microsoft.com/office/officeart/2005/8/layout/cycle2"/>
    <dgm:cxn modelId="{42CB15FB-5DEB-4750-B401-A3A3A6F3F702}" type="presOf" srcId="{D860E7E8-9F7E-41F5-8022-588D9507E4B8}" destId="{277DB270-7602-4ECD-9949-600D4E71F2BB}" srcOrd="0" destOrd="0" presId="urn:microsoft.com/office/officeart/2005/8/layout/cycle2"/>
    <dgm:cxn modelId="{F198EED7-6A6B-4895-97D2-6B1DA56C6439}" type="presOf" srcId="{6C5255EC-7189-49D2-8A63-B78D4E5CDFBF}" destId="{6483AFB9-81BD-451F-8972-FC91290DB028}" srcOrd="0" destOrd="0" presId="urn:microsoft.com/office/officeart/2005/8/layout/cycle2"/>
    <dgm:cxn modelId="{95DCC332-766E-46BD-8D93-C70575F0E277}" type="presOf" srcId="{5368E790-21A3-4A44-BB5B-655372D96C74}" destId="{C48F9ACE-BBE6-4C07-B4FB-9FD55568769B}" srcOrd="1" destOrd="0" presId="urn:microsoft.com/office/officeart/2005/8/layout/cycle2"/>
    <dgm:cxn modelId="{37CC20C6-8F01-4763-8D04-0341B3C8B246}" type="presOf" srcId="{5FB0FC18-34F4-4E23-A4EC-C0BBB84ACDD7}" destId="{F14209C0-4065-44AA-955A-44F728828D55}" srcOrd="0" destOrd="0" presId="urn:microsoft.com/office/officeart/2005/8/layout/cycle2"/>
    <dgm:cxn modelId="{E607550C-3EEB-42B3-9B5C-F439181ED8F3}" type="presOf" srcId="{D5757499-B39E-4020-8243-0D42A0CFF914}" destId="{15DF7B47-2597-49EB-8AAA-BC8F1EB18B2D}" srcOrd="0" destOrd="0" presId="urn:microsoft.com/office/officeart/2005/8/layout/cycle2"/>
    <dgm:cxn modelId="{9AB2843D-2786-49F5-9B6F-2FFA41578A51}" srcId="{EC4B7CAC-59A3-4973-9C95-430908A35018}" destId="{8E748A81-F5AC-48CC-8A2E-7F594684A0D6}" srcOrd="2" destOrd="0" parTransId="{C36D3967-E018-447F-BB9E-E2A0A4A814FF}" sibTransId="{EA5BCD09-ADAA-4831-AE67-0F1EF1B00341}"/>
    <dgm:cxn modelId="{304EA68C-CDFD-49FB-A5D5-5AC1C0962E80}" type="presOf" srcId="{D51848A2-7B97-415C-888F-294BED02B092}" destId="{3ABFFB0C-BAF9-4D5F-92BD-F1E2B6639B62}" srcOrd="1" destOrd="0" presId="urn:microsoft.com/office/officeart/2005/8/layout/cycle2"/>
    <dgm:cxn modelId="{6B6E2F2E-BF91-4FD1-A80D-04D5F4F4B1EE}" type="presOf" srcId="{6E959BB1-C139-46C0-B2AF-EBF946FAA9C1}" destId="{D5CC92EB-0871-46A5-AD46-89926490F33A}" srcOrd="0" destOrd="0" presId="urn:microsoft.com/office/officeart/2005/8/layout/cycle2"/>
    <dgm:cxn modelId="{B9F7982E-1232-4E02-8DCF-6C4F0F504143}" type="presParOf" srcId="{C8638ED6-CDB4-494D-AE21-DFD8AB58411B}" destId="{6483AFB9-81BD-451F-8972-FC91290DB028}" srcOrd="0" destOrd="0" presId="urn:microsoft.com/office/officeart/2005/8/layout/cycle2"/>
    <dgm:cxn modelId="{2879E3BF-E565-49EF-BD77-4FEDC1E4A4A2}" type="presParOf" srcId="{C8638ED6-CDB4-494D-AE21-DFD8AB58411B}" destId="{30B297A7-AAA7-4E48-B97E-BC4157592E3F}" srcOrd="1" destOrd="0" presId="urn:microsoft.com/office/officeart/2005/8/layout/cycle2"/>
    <dgm:cxn modelId="{7609BFE9-B736-4887-A1F4-37446B077A5A}" type="presParOf" srcId="{30B297A7-AAA7-4E48-B97E-BC4157592E3F}" destId="{C48F9ACE-BBE6-4C07-B4FB-9FD55568769B}" srcOrd="0" destOrd="0" presId="urn:microsoft.com/office/officeart/2005/8/layout/cycle2"/>
    <dgm:cxn modelId="{C0F35325-841C-499A-A8CB-AD49876B3637}" type="presParOf" srcId="{C8638ED6-CDB4-494D-AE21-DFD8AB58411B}" destId="{15DF7B47-2597-49EB-8AAA-BC8F1EB18B2D}" srcOrd="2" destOrd="0" presId="urn:microsoft.com/office/officeart/2005/8/layout/cycle2"/>
    <dgm:cxn modelId="{33C490B0-99B2-44CD-AB25-F90B317B190F}" type="presParOf" srcId="{C8638ED6-CDB4-494D-AE21-DFD8AB58411B}" destId="{6D124CCF-F4D8-49FA-9BA5-A90A946046F6}" srcOrd="3" destOrd="0" presId="urn:microsoft.com/office/officeart/2005/8/layout/cycle2"/>
    <dgm:cxn modelId="{5F87A202-47E4-4B7F-B08F-9680F4250DBC}" type="presParOf" srcId="{6D124CCF-F4D8-49FA-9BA5-A90A946046F6}" destId="{EA1E52D4-CDF8-43C3-89EE-6512C57EE26F}" srcOrd="0" destOrd="0" presId="urn:microsoft.com/office/officeart/2005/8/layout/cycle2"/>
    <dgm:cxn modelId="{B1909C45-891C-42E7-B3C7-B83F76A55C03}" type="presParOf" srcId="{C8638ED6-CDB4-494D-AE21-DFD8AB58411B}" destId="{C70BCAC0-F1B9-4070-B65C-5C3CA42E9657}" srcOrd="4" destOrd="0" presId="urn:microsoft.com/office/officeart/2005/8/layout/cycle2"/>
    <dgm:cxn modelId="{4717B89B-A6C3-43E9-B005-93498CA97B3C}" type="presParOf" srcId="{C8638ED6-CDB4-494D-AE21-DFD8AB58411B}" destId="{CF29467B-8726-4592-888B-BBC2C5DA0F2F}" srcOrd="5" destOrd="0" presId="urn:microsoft.com/office/officeart/2005/8/layout/cycle2"/>
    <dgm:cxn modelId="{8B4FF9B3-2670-42E9-A1B6-C99082B4EF6C}" type="presParOf" srcId="{CF29467B-8726-4592-888B-BBC2C5DA0F2F}" destId="{EDD7D50A-02AB-4991-B59B-9899E5F01A31}" srcOrd="0" destOrd="0" presId="urn:microsoft.com/office/officeart/2005/8/layout/cycle2"/>
    <dgm:cxn modelId="{4BB5F287-DAC4-4CAB-AB28-734484A89DA8}" type="presParOf" srcId="{C8638ED6-CDB4-494D-AE21-DFD8AB58411B}" destId="{D5CC92EB-0871-46A5-AD46-89926490F33A}" srcOrd="6" destOrd="0" presId="urn:microsoft.com/office/officeart/2005/8/layout/cycle2"/>
    <dgm:cxn modelId="{A88B1BCE-1856-4E19-A392-9E2809718ABA}" type="presParOf" srcId="{C8638ED6-CDB4-494D-AE21-DFD8AB58411B}" destId="{8DFA1C61-D13E-4259-8ED2-2FDD48D1679E}" srcOrd="7" destOrd="0" presId="urn:microsoft.com/office/officeart/2005/8/layout/cycle2"/>
    <dgm:cxn modelId="{2FE2E13A-2D7F-4E8F-AC39-F4B89407264D}" type="presParOf" srcId="{8DFA1C61-D13E-4259-8ED2-2FDD48D1679E}" destId="{72E2872C-BE22-4449-A1E7-411397FA2ECA}" srcOrd="0" destOrd="0" presId="urn:microsoft.com/office/officeart/2005/8/layout/cycle2"/>
    <dgm:cxn modelId="{8A26B61E-9F39-4AB8-83C2-F904538DDCEE}" type="presParOf" srcId="{C8638ED6-CDB4-494D-AE21-DFD8AB58411B}" destId="{74C865DB-2DB4-4E1F-88D5-451ADE7B5E86}" srcOrd="8" destOrd="0" presId="urn:microsoft.com/office/officeart/2005/8/layout/cycle2"/>
    <dgm:cxn modelId="{A68555D8-E709-41C3-A36E-FBCD5A20CCEE}" type="presParOf" srcId="{C8638ED6-CDB4-494D-AE21-DFD8AB58411B}" destId="{7A80EAD4-BFDB-442A-972C-74A846FECA13}" srcOrd="9" destOrd="0" presId="urn:microsoft.com/office/officeart/2005/8/layout/cycle2"/>
    <dgm:cxn modelId="{3EA2A01B-E53B-4E9C-80DA-88AEF1A08901}" type="presParOf" srcId="{7A80EAD4-BFDB-442A-972C-74A846FECA13}" destId="{3ABFFB0C-BAF9-4D5F-92BD-F1E2B6639B62}" srcOrd="0" destOrd="0" presId="urn:microsoft.com/office/officeart/2005/8/layout/cycle2"/>
    <dgm:cxn modelId="{C6BD2F7A-DD62-4113-A778-E6FF4283281A}" type="presParOf" srcId="{C8638ED6-CDB4-494D-AE21-DFD8AB58411B}" destId="{DE84A624-329B-461B-899C-342C08DA8B6F}" srcOrd="10" destOrd="0" presId="urn:microsoft.com/office/officeart/2005/8/layout/cycle2"/>
    <dgm:cxn modelId="{AC7C0822-5A1E-4E78-B6BA-EA2A0EDB058C}" type="presParOf" srcId="{C8638ED6-CDB4-494D-AE21-DFD8AB58411B}" destId="{3EFED35D-1266-460E-A1B7-F2B10DFEAD46}" srcOrd="11" destOrd="0" presId="urn:microsoft.com/office/officeart/2005/8/layout/cycle2"/>
    <dgm:cxn modelId="{66361087-A01C-47A3-A2E3-1AAE62F6708E}" type="presParOf" srcId="{3EFED35D-1266-460E-A1B7-F2B10DFEAD46}" destId="{E1288264-02A0-442E-8DBA-E47BE064791C}" srcOrd="0" destOrd="0" presId="urn:microsoft.com/office/officeart/2005/8/layout/cycle2"/>
    <dgm:cxn modelId="{95294026-1B01-4BC0-87B3-9D8641C9EDB7}" type="presParOf" srcId="{C8638ED6-CDB4-494D-AE21-DFD8AB58411B}" destId="{E1A2518D-68B5-4EAD-8170-A7E4F727D575}" srcOrd="12" destOrd="0" presId="urn:microsoft.com/office/officeart/2005/8/layout/cycle2"/>
    <dgm:cxn modelId="{A32A529B-AD9E-4B27-9363-9675B99443C4}" type="presParOf" srcId="{C8638ED6-CDB4-494D-AE21-DFD8AB58411B}" destId="{277DB270-7602-4ECD-9949-600D4E71F2BB}" srcOrd="13" destOrd="0" presId="urn:microsoft.com/office/officeart/2005/8/layout/cycle2"/>
    <dgm:cxn modelId="{97239BFB-D674-43A7-B37A-E5C04B571E9A}" type="presParOf" srcId="{277DB270-7602-4ECD-9949-600D4E71F2BB}" destId="{1DA7DE00-C550-4BE0-A212-FBBF5576C42D}" srcOrd="0" destOrd="0" presId="urn:microsoft.com/office/officeart/2005/8/layout/cycle2"/>
    <dgm:cxn modelId="{0D801E8F-1801-47C5-9CB2-3DAE3C08DDA8}" type="presParOf" srcId="{C8638ED6-CDB4-494D-AE21-DFD8AB58411B}" destId="{0CD62161-1028-4D59-A47E-80BEBB138FA4}" srcOrd="14" destOrd="0" presId="urn:microsoft.com/office/officeart/2005/8/layout/cycle2"/>
    <dgm:cxn modelId="{048C8367-F7A0-4DC1-83FF-B33ED097F140}" type="presParOf" srcId="{C8638ED6-CDB4-494D-AE21-DFD8AB58411B}" destId="{F14209C0-4065-44AA-955A-44F728828D55}" srcOrd="15" destOrd="0" presId="urn:microsoft.com/office/officeart/2005/8/layout/cycle2"/>
    <dgm:cxn modelId="{F6314FF1-A256-439D-BD8D-9ED2247DDF19}" type="presParOf" srcId="{F14209C0-4065-44AA-955A-44F728828D55}" destId="{D3D75655-09B9-4287-A4CD-902790E4ED9B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50A0-45E3-4085-9DBA-0CB3FA7CD2DD}" type="datetimeFigureOut">
              <a:rPr lang="en-US" smtClean="0"/>
              <a:pPr/>
              <a:t>4/30/2009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AFF2-ACFE-4033-8EB4-32DA97EBCC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heminfo.informatics.indiana.edu/~binchen/B656/final/cm.temp2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-114300" y="0"/>
          <a:ext cx="9372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ustering.jpg"/>
          <p:cNvPicPr>
            <a:picLocks noChangeAspect="1"/>
          </p:cNvPicPr>
          <p:nvPr/>
        </p:nvPicPr>
        <p:blipFill>
          <a:blip r:embed="rId2"/>
          <a:srcRect l="7500" t="3645" r="6667" b="6454"/>
          <a:stretch>
            <a:fillRect/>
          </a:stretch>
        </p:blipFill>
        <p:spPr>
          <a:xfrm>
            <a:off x="76199" y="40689"/>
            <a:ext cx="9170773" cy="65887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ustering Examine.jpg"/>
          <p:cNvPicPr>
            <a:picLocks noChangeAspect="1"/>
          </p:cNvPicPr>
          <p:nvPr/>
        </p:nvPicPr>
        <p:blipFill>
          <a:blip r:embed="rId2"/>
          <a:srcRect l="8333" t="3726" r="6667" b="6099"/>
          <a:stretch>
            <a:fillRect/>
          </a:stretch>
        </p:blipFill>
        <p:spPr>
          <a:xfrm>
            <a:off x="76200" y="-34365"/>
            <a:ext cx="9045742" cy="6739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ll World.jpg"/>
          <p:cNvPicPr>
            <a:picLocks noChangeAspect="1"/>
          </p:cNvPicPr>
          <p:nvPr/>
        </p:nvPicPr>
        <p:blipFill>
          <a:blip r:embed="rId2"/>
          <a:srcRect l="8333" t="4024" r="7500" b="6074"/>
          <a:stretch>
            <a:fillRect/>
          </a:stretch>
        </p:blipFill>
        <p:spPr>
          <a:xfrm>
            <a:off x="0" y="0"/>
            <a:ext cx="9152236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all World Examine.jpg"/>
          <p:cNvPicPr>
            <a:picLocks noChangeAspect="1"/>
          </p:cNvPicPr>
          <p:nvPr/>
        </p:nvPicPr>
        <p:blipFill>
          <a:blip r:embed="rId2"/>
          <a:srcRect l="9167" t="4913" r="7500" b="6099"/>
          <a:stretch>
            <a:fillRect/>
          </a:stretch>
        </p:blipFill>
        <p:spPr>
          <a:xfrm>
            <a:off x="0" y="-19050"/>
            <a:ext cx="9169400" cy="687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emp_ideamaps\CM20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7" y="457200"/>
            <a:ext cx="9125953" cy="60198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105400" y="4038600"/>
            <a:ext cx="838200" cy="2209800"/>
          </a:xfrm>
          <a:prstGeom prst="rect">
            <a:avLst/>
          </a:prstGeom>
          <a:solidFill>
            <a:schemeClr val="lt1">
              <a:alpha val="21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57201"/>
            <a:ext cx="2209800" cy="24226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>
          <a:xfrm rot="1425954">
            <a:off x="5943877" y="3004504"/>
            <a:ext cx="336652" cy="828537"/>
          </a:xfrm>
          <a:prstGeom prst="upArrow">
            <a:avLst>
              <a:gd name="adj1" fmla="val 34615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0"/>
            <a:ext cx="289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Medicinal Chemistry in 2007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8080375" y="6488668"/>
            <a:ext cx="106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Evolution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s.jpg"/>
          <p:cNvPicPr>
            <a:picLocks noChangeAspect="1"/>
          </p:cNvPicPr>
          <p:nvPr/>
        </p:nvPicPr>
        <p:blipFill>
          <a:blip r:embed="rId2"/>
          <a:srcRect l="7500" t="4783" r="7500" b="7101"/>
          <a:stretch>
            <a:fillRect/>
          </a:stretch>
        </p:blipFill>
        <p:spPr>
          <a:xfrm>
            <a:off x="-1" y="0"/>
            <a:ext cx="92041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rms.jpg"/>
          <p:cNvPicPr>
            <a:picLocks noChangeAspect="1"/>
          </p:cNvPicPr>
          <p:nvPr/>
        </p:nvPicPr>
        <p:blipFill>
          <a:blip r:embed="rId2"/>
          <a:srcRect l="7500" t="5942" r="6667" b="7101"/>
          <a:stretch>
            <a:fillRect/>
          </a:stretch>
        </p:blipFill>
        <p:spPr>
          <a:xfrm>
            <a:off x="152400" y="145002"/>
            <a:ext cx="8905240" cy="64843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sperTerm.jpg"/>
          <p:cNvPicPr>
            <a:picLocks noChangeAspect="1"/>
          </p:cNvPicPr>
          <p:nvPr/>
        </p:nvPicPr>
        <p:blipFill>
          <a:blip r:embed="rId2"/>
          <a:srcRect l="8333" t="4783" r="8333" b="5943"/>
          <a:stretch>
            <a:fillRect/>
          </a:stretch>
        </p:blipFill>
        <p:spPr>
          <a:xfrm>
            <a:off x="228600" y="46482"/>
            <a:ext cx="8763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nection Density.jpg"/>
          <p:cNvPicPr>
            <a:picLocks noChangeAspect="1"/>
          </p:cNvPicPr>
          <p:nvPr/>
        </p:nvPicPr>
        <p:blipFill>
          <a:blip r:embed="rId2"/>
          <a:srcRect l="9167" t="3834" r="7500" b="6264"/>
          <a:stretch>
            <a:fillRect/>
          </a:stretch>
        </p:blipFill>
        <p:spPr>
          <a:xfrm>
            <a:off x="82378" y="0"/>
            <a:ext cx="9061622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nection Density Examine.jpg"/>
          <p:cNvPicPr>
            <a:picLocks noChangeAspect="1"/>
          </p:cNvPicPr>
          <p:nvPr/>
        </p:nvPicPr>
        <p:blipFill>
          <a:blip r:embed="rId2"/>
          <a:srcRect l="8333" t="4913" r="6667" b="6099"/>
          <a:stretch>
            <a:fillRect/>
          </a:stretch>
        </p:blipFill>
        <p:spPr>
          <a:xfrm>
            <a:off x="0" y="49306"/>
            <a:ext cx="9052560" cy="66562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 Length Normalized.jpg"/>
          <p:cNvPicPr>
            <a:picLocks noChangeAspect="1"/>
          </p:cNvPicPr>
          <p:nvPr/>
        </p:nvPicPr>
        <p:blipFill>
          <a:blip r:embed="rId2"/>
          <a:srcRect l="6667" t="4783" r="7500" b="5942"/>
          <a:stretch>
            <a:fillRect/>
          </a:stretch>
        </p:blipFill>
        <p:spPr>
          <a:xfrm>
            <a:off x="74221" y="58445"/>
            <a:ext cx="8993579" cy="6723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th Length Normalized Examine.jpg"/>
          <p:cNvPicPr>
            <a:picLocks noChangeAspect="1"/>
          </p:cNvPicPr>
          <p:nvPr/>
        </p:nvPicPr>
        <p:blipFill>
          <a:blip r:embed="rId2"/>
          <a:srcRect l="7500" t="4913" r="6667" b="6099"/>
          <a:stretch>
            <a:fillRect/>
          </a:stretch>
        </p:blipFill>
        <p:spPr>
          <a:xfrm>
            <a:off x="29464" y="76200"/>
            <a:ext cx="9114536" cy="6636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</Words>
  <Application>Microsoft Office PowerPoint</Application>
  <PresentationFormat>On-screen Show (4:3)</PresentationFormat>
  <Paragraphs>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</dc:creator>
  <cp:lastModifiedBy>Jeff</cp:lastModifiedBy>
  <cp:revision>13</cp:revision>
  <dcterms:created xsi:type="dcterms:W3CDTF">2009-04-28T22:02:46Z</dcterms:created>
  <dcterms:modified xsi:type="dcterms:W3CDTF">2009-04-30T14:33:51Z</dcterms:modified>
</cp:coreProperties>
</file>