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25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00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5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4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8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8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7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1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7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2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gital rendering of a colored world map">
            <a:extLst>
              <a:ext uri="{FF2B5EF4-FFF2-40B4-BE49-F238E27FC236}">
                <a16:creationId xmlns:a16="http://schemas.microsoft.com/office/drawing/2014/main" id="{98CD1740-A4F1-478C-9F79-B465C02824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84" r="3268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0178F-86C0-2247-BA0A-8FC136EF8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210553"/>
            <a:ext cx="4023360" cy="2721601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/>
              <a:t>Covid – 19</a:t>
            </a:r>
            <a:br>
              <a:rPr lang="en-US" sz="4400" dirty="0"/>
            </a:br>
            <a:r>
              <a:rPr lang="en-US" sz="4400" dirty="0"/>
              <a:t>Data Analysis</a:t>
            </a:r>
            <a:br>
              <a:rPr lang="en-US" sz="4400" dirty="0"/>
            </a:br>
            <a:br>
              <a:rPr lang="en-US" sz="4400" dirty="0"/>
            </a:br>
            <a:r>
              <a:rPr lang="en-US" sz="3600" dirty="0"/>
              <a:t>March 8, 2021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344DC-347B-D646-9E6A-17B3C63EF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686544"/>
            <a:ext cx="4023360" cy="1452967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Jeff Bednar</a:t>
            </a:r>
          </a:p>
          <a:p>
            <a:r>
              <a:rPr lang="en-US" sz="2000" dirty="0"/>
              <a:t>Valeria Claros</a:t>
            </a:r>
          </a:p>
          <a:p>
            <a:r>
              <a:rPr lang="en-US" sz="2000" dirty="0"/>
              <a:t>Doug Moura</a:t>
            </a:r>
          </a:p>
          <a:p>
            <a:r>
              <a:rPr lang="en-US" sz="2000" dirty="0"/>
              <a:t>April Dominguez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08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plant&#10;&#10;Description automatically generated">
            <a:extLst>
              <a:ext uri="{FF2B5EF4-FFF2-40B4-BE49-F238E27FC236}">
                <a16:creationId xmlns:a16="http://schemas.microsoft.com/office/drawing/2014/main" id="{7C21938D-FEE4-B442-88CA-65488D401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74" r="13327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AEC92A-2230-45B0-A12F-07F9F9EA4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080D9-00DA-9C44-A38F-64D7ED976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1827" y="2685396"/>
            <a:ext cx="4007945" cy="3207258"/>
          </a:xfrm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800" dirty="0" err="1"/>
              <a:t>Covid</a:t>
            </a:r>
            <a:r>
              <a:rPr lang="en-US" sz="1800" dirty="0"/>
              <a:t> 19 has impacted the world on many aspects of everyday life.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We decided to look at data to see if we could use machine learning to model and forecast vaccination and daily cases and deaths.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Our analysis is based off of 2 data sources (World Vaccination Progress and World Daily Cases and Deaths).</a:t>
            </a:r>
          </a:p>
        </p:txBody>
      </p:sp>
    </p:spTree>
    <p:extLst>
      <p:ext uri="{BB962C8B-B14F-4D97-AF65-F5344CB8AC3E}">
        <p14:creationId xmlns:p14="http://schemas.microsoft.com/office/powerpoint/2010/main" val="3689015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plant&#10;&#10;Description automatically generated">
            <a:extLst>
              <a:ext uri="{FF2B5EF4-FFF2-40B4-BE49-F238E27FC236}">
                <a16:creationId xmlns:a16="http://schemas.microsoft.com/office/drawing/2014/main" id="{B7D4BF1E-48FC-7C41-A8C7-B291AB5274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74" r="13327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AEC92A-2230-45B0-A12F-07F9F9EA4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5EFD8-2D3D-E94D-AEED-4275A0DB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/>
              <a:t>ETL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B8FAE-8834-7B4A-A9DF-EC56ECC8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199" y="2718054"/>
            <a:ext cx="3918857" cy="3207258"/>
          </a:xfrm>
        </p:spPr>
        <p:txBody>
          <a:bodyPr anchor="t">
            <a:normAutofit/>
          </a:bodyPr>
          <a:lstStyle/>
          <a:p>
            <a:pPr algn="just"/>
            <a:r>
              <a:rPr lang="en-US" sz="1800" dirty="0"/>
              <a:t>Extract – Collected CSV’s from Kaggle. Data is </a:t>
            </a:r>
            <a:r>
              <a:rPr lang="en-US" sz="1800" dirty="0" err="1"/>
              <a:t>TimeSeries</a:t>
            </a:r>
            <a:r>
              <a:rPr lang="en-US" sz="1800" dirty="0"/>
              <a:t> and based on Country.</a:t>
            </a:r>
          </a:p>
          <a:p>
            <a:pPr algn="just"/>
            <a:r>
              <a:rPr lang="en-US" sz="1800" dirty="0"/>
              <a:t>Transform – Merged </a:t>
            </a:r>
            <a:r>
              <a:rPr lang="en-US" sz="1800" dirty="0" err="1"/>
              <a:t>DataSets</a:t>
            </a:r>
            <a:r>
              <a:rPr lang="en-US" sz="1800" dirty="0"/>
              <a:t>, dropped unnecessary columns, Filtered Top 10 Countries based on number of Data Points.</a:t>
            </a:r>
          </a:p>
          <a:p>
            <a:pPr algn="just"/>
            <a:r>
              <a:rPr lang="en-US" sz="1800" dirty="0"/>
              <a:t>Load – Created new cleaned CSV.</a:t>
            </a:r>
          </a:p>
        </p:txBody>
      </p:sp>
    </p:spTree>
    <p:extLst>
      <p:ext uri="{BB962C8B-B14F-4D97-AF65-F5344CB8AC3E}">
        <p14:creationId xmlns:p14="http://schemas.microsoft.com/office/powerpoint/2010/main" val="3559227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6408E-88A9-9842-B2C3-1DF61156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Analysis</a:t>
            </a:r>
          </a:p>
        </p:txBody>
      </p:sp>
      <p:pic>
        <p:nvPicPr>
          <p:cNvPr id="7" name="Picture 6" descr="A picture containing text, seat, furniture, orange&#10;&#10;Description automatically generated">
            <a:extLst>
              <a:ext uri="{FF2B5EF4-FFF2-40B4-BE49-F238E27FC236}">
                <a16:creationId xmlns:a16="http://schemas.microsoft.com/office/drawing/2014/main" id="{1A8E2F59-AED6-D741-ACF5-6CC20845E1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2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2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E296-9759-7341-8BCD-4DA8143B9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We choose Linear Regression because we wanted to model a target value based on predictors and historical data.</a:t>
            </a:r>
          </a:p>
          <a:p>
            <a:pPr algn="just"/>
            <a:r>
              <a:rPr lang="en-US" sz="1800" dirty="0"/>
              <a:t>Throughout our analysis, we examined several target values.</a:t>
            </a:r>
          </a:p>
          <a:p>
            <a:pPr algn="just"/>
            <a:r>
              <a:rPr lang="en-US" sz="1800" dirty="0"/>
              <a:t>We used Univariant model, Multi-variant model, and Facebook Prophet Time Series Model.</a:t>
            </a:r>
          </a:p>
        </p:txBody>
      </p:sp>
    </p:spTree>
    <p:extLst>
      <p:ext uri="{BB962C8B-B14F-4D97-AF65-F5344CB8AC3E}">
        <p14:creationId xmlns:p14="http://schemas.microsoft.com/office/powerpoint/2010/main" val="226848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AAEACB-D146-CE47-9A2E-422B9EB9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 dirty="0"/>
              <a:t>Conclusion</a:t>
            </a:r>
          </a:p>
        </p:txBody>
      </p:sp>
      <p:pic>
        <p:nvPicPr>
          <p:cNvPr id="5" name="Picture 4" descr="A picture containing text, seat, furniture, orange&#10;&#10;Description automatically generated">
            <a:extLst>
              <a:ext uri="{FF2B5EF4-FFF2-40B4-BE49-F238E27FC236}">
                <a16:creationId xmlns:a16="http://schemas.microsoft.com/office/drawing/2014/main" id="{F8CBF4EC-3C77-B84B-8F8F-A00D1CC63F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2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2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13F8C-4BC7-B444-9260-A28B96E31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Outside factors play a huge part in our prediction from availability of vaccines, natural elements, government involvement, acceptance and preference of individuals, </a:t>
            </a:r>
            <a:r>
              <a:rPr lang="en-US" sz="1800" dirty="0" err="1"/>
              <a:t>etc</a:t>
            </a:r>
            <a:r>
              <a:rPr lang="en-US" sz="1800" dirty="0"/>
              <a:t> making it hard to forecast accurately.</a:t>
            </a:r>
          </a:p>
          <a:p>
            <a:pPr algn="just"/>
            <a:r>
              <a:rPr lang="en-US" sz="1800" dirty="0"/>
              <a:t>Factors vary country to country and also time periods. Some countries started later in vaccinating individuals.</a:t>
            </a:r>
          </a:p>
          <a:p>
            <a:pPr algn="just"/>
            <a:r>
              <a:rPr lang="en-US" sz="1800" dirty="0"/>
              <a:t>The Margin of Error increases as you look further into the future.</a:t>
            </a:r>
          </a:p>
        </p:txBody>
      </p:sp>
    </p:spTree>
    <p:extLst>
      <p:ext uri="{BB962C8B-B14F-4D97-AF65-F5344CB8AC3E}">
        <p14:creationId xmlns:p14="http://schemas.microsoft.com/office/powerpoint/2010/main" val="232939077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0321C"/>
      </a:dk2>
      <a:lt2>
        <a:srgbClr val="F2F0F3"/>
      </a:lt2>
      <a:accent1>
        <a:srgbClr val="7BAE44"/>
      </a:accent1>
      <a:accent2>
        <a:srgbClr val="A0A737"/>
      </a:accent2>
      <a:accent3>
        <a:srgbClr val="C39A4D"/>
      </a:accent3>
      <a:accent4>
        <a:srgbClr val="B1573B"/>
      </a:accent4>
      <a:accent5>
        <a:srgbClr val="C34D62"/>
      </a:accent5>
      <a:accent6>
        <a:srgbClr val="B13B82"/>
      </a:accent6>
      <a:hlink>
        <a:srgbClr val="C65557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232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Neue Haas Grotesk Text Pro</vt:lpstr>
      <vt:lpstr>AccentBoxVTI</vt:lpstr>
      <vt:lpstr>Covid – 19 Data Analysis  March 8, 2021</vt:lpstr>
      <vt:lpstr>PowerPoint Presentation</vt:lpstr>
      <vt:lpstr>ETL</vt:lpstr>
      <vt:lpstr>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– 19 Data Analysis  March 8, 2021</dc:title>
  <dc:creator>Jeff Bednar</dc:creator>
  <cp:lastModifiedBy>Patricia Torres</cp:lastModifiedBy>
  <cp:revision>5</cp:revision>
  <dcterms:created xsi:type="dcterms:W3CDTF">2021-03-06T18:05:12Z</dcterms:created>
  <dcterms:modified xsi:type="dcterms:W3CDTF">2021-03-07T21:59:10Z</dcterms:modified>
</cp:coreProperties>
</file>