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739B-CD08-465A-B4D6-4CBF7289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CABBF-9AC2-474A-8CBE-E5ADCEFDC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5A65-2F59-4E8E-93FF-24DC0E59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7E3-8523-4BA4-8817-E449F1B8C3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5E27-1034-4F49-A608-A3620A3E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97E2-F194-44E9-A954-E4314329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E8CB-0F30-4C7B-B9EB-001EA0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B0D3-BC81-4B78-9715-BF720F01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15754-B0B5-4250-AA13-D6442C6BD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637B-A8B0-4F54-BD4D-6D1657AC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7E3-8523-4BA4-8817-E449F1B8C3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70D9-9D57-432C-A471-B7DA9F46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882B-06FD-45E2-862F-D70722E0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E8CB-0F30-4C7B-B9EB-001EA0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B09B6-1716-42E5-A8FC-570F11DE3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C426B-D223-4247-902A-B0CD4059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F539-6D73-4C6C-8AF2-AE562EF5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7E3-8523-4BA4-8817-E449F1B8C3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472-B849-41BC-BEAF-FC26C232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65B7-A5DB-4FB4-BEB5-1C9A93FE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E8CB-0F30-4C7B-B9EB-001EA0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3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71AD-B7AB-43A3-9726-2CA42AAA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FAF0-BED5-48F5-B9FD-B08CC2AA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AD03-2DC6-4C60-A654-C82B0227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7E3-8523-4BA4-8817-E449F1B8C3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C82AD-94A6-48BF-9BF5-130F86E2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A7DC-5373-4F4F-B773-5A56F52A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E8CB-0F30-4C7B-B9EB-001EA0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0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9D4D-8909-4B0E-B010-68DB25B1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79443-2FA0-48D8-8CCC-F8AAF5A72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0665-42AB-47BD-AE5C-7FA4CBE1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7E3-8523-4BA4-8817-E449F1B8C3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F840-DC49-4DC7-A264-ECEC19DE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7202-597A-4C40-8D32-BB056FFA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E8CB-0F30-4C7B-B9EB-001EA0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979C-BCDD-48FD-8743-94C1E40C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F028-1D73-4EFD-A191-67BAC44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9DE02-7121-4DA1-8975-3E985F07E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42CF3-73F1-48FE-B666-A70A4C8B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7E3-8523-4BA4-8817-E449F1B8C3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7A21C-5178-4AE7-9B7B-E949B38B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9BFFD-7BCF-4DE5-A26A-21FD93D6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E8CB-0F30-4C7B-B9EB-001EA0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2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BE5E-D5AA-466E-A293-DA3DFDAC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A41DB-A591-4261-99BF-E146BFEE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FAF85-D406-4EBB-A8F7-2A6CC72A3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1ED01-6E3C-4A76-8B15-B479035F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0F17D-40C9-482E-AD87-F882D98A0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192AB-DC3A-4D03-9136-5D96EC70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7E3-8523-4BA4-8817-E449F1B8C3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E5449-523C-4ECA-81B8-66C84D4A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69626-8FF7-48C8-A2FD-EBB506B6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E8CB-0F30-4C7B-B9EB-001EA0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6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D6B1-A763-4C58-8CFB-A4DDE840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11308-C598-410A-A711-58DB4DD5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7E3-8523-4BA4-8817-E449F1B8C3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3CD1C-1E4F-4BDF-A031-1E1D6F4F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54458-CE3C-4627-AFB0-06BE9C05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E8CB-0F30-4C7B-B9EB-001EA0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0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86421-89C5-43EE-999E-43CCD85E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7E3-8523-4BA4-8817-E449F1B8C3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2A5F0-27DE-4A30-9179-6C15D548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E8C35-A951-4B94-A82A-106B2850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E8CB-0F30-4C7B-B9EB-001EA0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0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6C45-3BF5-45B9-B7F0-FBB32569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8BD2-3239-4165-97B6-EC55D51C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618FF-CABE-4EC0-9481-600E77B12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92AF4-5662-4269-ACE2-26B15D94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7E3-8523-4BA4-8817-E449F1B8C3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3A735-6568-40A8-8DD5-D947AF72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189A-225B-4F75-963C-305FA69E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E8CB-0F30-4C7B-B9EB-001EA0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097-122F-4CAD-A7DE-9BAD0BD2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8701E-F6D2-456A-B213-62DA1650C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7B29E-957C-4B8D-A886-66C0E8AC0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8ACF3-E1C2-48B5-BC09-3DB61F1E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7E3-8523-4BA4-8817-E449F1B8C3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849B1-BC88-4B12-96D5-E99A7F29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9EC40-1679-4DA5-B43D-74D151D4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E8CB-0F30-4C7B-B9EB-001EA0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5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19194-7C7D-4079-97FB-F2064526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0A085-72D5-48AC-A369-6345B5BC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153C-B478-43D1-9A0D-DB9B38C3F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7E3-8523-4BA4-8817-E449F1B8C3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080E-CA4F-427B-AEC4-D31AC1CD4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62EBE-A109-4FD4-88A6-82A440A4B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E8CB-0F30-4C7B-B9EB-001EA0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8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4D68-6F0F-4123-880A-0DAAE2223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745" y="209216"/>
            <a:ext cx="9144000" cy="2387600"/>
          </a:xfrm>
        </p:spPr>
        <p:txBody>
          <a:bodyPr/>
          <a:lstStyle/>
          <a:p>
            <a:r>
              <a:rPr lang="en-US" dirty="0"/>
              <a:t>Equations of Motion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0BB83-F3E0-45A1-9FAB-91DC1DBCF5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2" y="3509963"/>
            <a:ext cx="11210396" cy="1350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DA07EC-D09D-43C5-B5C9-4771A5B98B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1" y="5483411"/>
            <a:ext cx="11701200" cy="9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9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308F-B414-4F1F-A37D-6CCAFDD5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55D36-7D41-42E1-8535-D356B12C15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0" y="1956121"/>
            <a:ext cx="2809223" cy="39910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01549-F5AA-4E49-9F67-2CC498D0EA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35" y="1956121"/>
            <a:ext cx="2823244" cy="40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4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DF7-05FE-40E3-9137-4DA90A08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Shooting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887F3B-5211-423B-9136-BC9372CADD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6" y="2168504"/>
            <a:ext cx="10952228" cy="25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57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2.7259"/>
  <p:tag name="ORIGINALWIDTH" val="1600.3"/>
  <p:tag name="LATEXADDIN" val="\documentclass{article}&#10;\usepackage{amsmath}&#10;\pagestyle{empty}&#10;\begin{document}&#10;&#10;$\ddot{x} = \frac{F + \dot{\theta}^2lm_L\sin\theta + m_Lg\cos\theta\sin\theta}{m_L + m_{T} - m_L\cos^2\theta}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622.8"/>
  <p:tag name="LATEXFORMWIDTH" val="585.6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1.7248"/>
  <p:tag name="ORIGINALWIDTH" val="2395.95"/>
  <p:tag name="LATEXADDIN" val="\documentclass{article}&#10;\usepackage{amsmath}&#10;\pagestyle{empty}&#10;\begin{document}&#10;&#10;$\ddot{\theta} = -\frac{F\cos\theta + \dot{\theta}^2lm_L\cos\theta\sin\theta + m_Lg\sin\theta + m_Tg\sin\theta}{l(m_L + m_T - m_L\cos^2\theta)}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420.6974"/>
  <p:tag name="LATEXADDIN" val="\documentclass{article}&#10;\usepackage{amsmath}&#10;\pagestyle{empty}&#10;\begin{document}&#10;&#10;$\xi = \begin{bmatrix}&#10;x\\&#10;\theta\\&#10;\dot{x}\\&#10;\dot{\theta}&#10;\end{bmatrix}$&#10;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420.6974"/>
  <p:tag name="LATEXADDIN" val="\documentclass{article}&#10;\usepackage{amsmath}&#10;\pagestyle{empty}&#10;\begin{document}&#10;&#10;$\dot{\xi} = \begin{bmatrix}&#10;\dot{x}\\&#10;\dot{\theta}\\&#10;\ddot{x}\\&#10;\ddot{\theta}&#10;\end{bmatrix}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3.9295"/>
  <p:tag name="ORIGINALWIDTH" val="2449.944"/>
  <p:tag name="LATEXADDIN" val="\documentclass{article}&#10;\usepackage{amsmath}&#10;\pagestyle{empty}&#10;\begin{document}&#10;$&#10;\begin{aligned}&#10;&amp; \underset{\{X_{i,0}\}_{i=0}^N,\{u_{i}\}_{i=0}^N,t_f}{\text{min}}&#10;&amp; &amp; \sum_{i=0}^{N-1} \int_{t_i}^{t_i + \Delta t} L(x,u,t)dt'  \\&#10;&amp; \text{subject to}&#10;&amp; &amp; X_i(t_{i+1},p,X_{i,0}) = X_{i+1,0}. \\&#10;\end{aligned}&#10;$&#10;&#10;\end{document}"/>
  <p:tag name="IGUANATEXSIZE" val="44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Equations of Motion</vt:lpstr>
      <vt:lpstr>State</vt:lpstr>
      <vt:lpstr>Multiple 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Berning</dc:creator>
  <cp:lastModifiedBy>Jeff Berning</cp:lastModifiedBy>
  <cp:revision>9</cp:revision>
  <dcterms:created xsi:type="dcterms:W3CDTF">2020-01-30T16:00:47Z</dcterms:created>
  <dcterms:modified xsi:type="dcterms:W3CDTF">2020-02-05T03:16:23Z</dcterms:modified>
</cp:coreProperties>
</file>