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505C-CF43-4D46-86D6-BF68AB5C2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CB186-4E52-4984-A360-630F0D1C4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7C4A-5F82-4FD9-9F59-11C3E36B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2E42-433B-411D-9537-0F6E7A8E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1D7F-8CCD-4BD3-817A-91F97B14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6983-A0BF-4B7A-BA5D-4CBD236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EA90-B1DE-445E-94FE-2EB7D124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C5CB-9CC5-46D3-9DD5-17827022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503D-9204-4F21-8989-43221A70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3FFF-940A-4535-8783-E9A05211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03B16-24E0-44D4-A317-E10E997B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34697-80EC-46A1-8F3B-950D24C1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37CE-20FC-4C1B-8765-6181CA1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0DB7-2BEE-4A3A-9B86-FC80E7F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19AA-B3DF-4B9C-B54E-059B1E3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8603-FC64-4458-9AEB-2E2E5DC0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E5ED-A5A5-44CB-9271-AA6482E2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FA54-F843-4181-8512-9218EBCF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32D3-022F-4FC2-85E9-EFC39AA3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5E56-B02D-462F-9546-DB549632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78BD-596C-4C3B-B146-A255B3D9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7582-F4F3-431F-ADD5-3DAE8F37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D4CD-4891-4007-848A-EBE0B64E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734-5D3E-48F3-96C9-9185FCFD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7BC2-FAB8-421D-A29D-46F5E6F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2E6F-E046-49AD-B348-DC6BACE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63F9-8CC5-4E47-900A-BB4137C18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FF05F-3BF1-48AF-9505-9CC6FC33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43784-3472-4FD0-86DD-C185EA7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942EE-6219-40AD-BD25-6E0CC7EA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8041-A79A-4475-8EFE-0B1D658C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178-3CA7-4AD3-99C5-CE736FE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AE7B-C2D7-45A6-A3C9-44B2E523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F8AB-A2D6-4444-9C1A-17C54F8F3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F8EC6-8455-4B2A-BA61-941EDB0CE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9C1F3-6FAD-49D3-A173-35648C724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38B88-7252-486E-ABDD-C15EEAD8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1848C-4E0B-4F77-BFE8-AA8BD883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5CB3A-2716-43B7-8D3C-CBBA6BA2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49C2-EBFC-4B42-8FFC-EF86DCE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8FFBD-52D8-4B18-9EC9-50CC6F6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471DB-3C93-424A-9FF1-F7F455BE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DECB7-27EA-4BAC-9970-6E910D98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36040-C07B-46A6-BE73-5500BE1A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8DED7-10E9-4A0E-A1F4-77267BD3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ECA78-4B1F-40B0-9906-A084BF37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68BC-55E1-488B-9642-0FD66885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303-7A65-4E59-92B9-10BE2F6E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F22F-F2D9-46B6-A6B6-FCD82EDC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24494-0E0F-4215-94B4-97087F22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34FF-3A73-4E72-B5A3-4A1E2F97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9DB2-89CF-4917-8776-34325E36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867-91F5-468B-994D-66E85524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5C0F2-D591-49BD-A709-45EB8F42D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A7060-F4D9-4E5C-B1D2-38D9BCFB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AC795-CACD-4A5C-AE5B-7ABB074C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1363-E099-45FC-979F-CFD2B18E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E6AB-336A-4A89-9747-EEB42ED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E5481-3F7F-47A2-93A9-41FE779C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38EF-87AB-4F01-A804-0E5DC681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8894-2B07-4BC4-A5B9-3F9576CE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FCAF-AEC8-444B-996B-636857CFE2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F2D9-E9BF-4DE5-B7B1-24A59A4F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67D2-5A3E-412D-B0E1-D54687556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A928-535C-43C3-8D25-26284C5D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jefferson coutinho</dc:creator>
  <cp:lastModifiedBy>jefferson coutinho</cp:lastModifiedBy>
  <cp:revision>1</cp:revision>
  <dcterms:created xsi:type="dcterms:W3CDTF">2022-03-03T19:16:58Z</dcterms:created>
  <dcterms:modified xsi:type="dcterms:W3CDTF">2022-03-03T19:17:06Z</dcterms:modified>
</cp:coreProperties>
</file>