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826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5255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99818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6129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34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7849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2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8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3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5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D rendering of white sound waves on a black background">
            <a:extLst>
              <a:ext uri="{FF2B5EF4-FFF2-40B4-BE49-F238E27FC236}">
                <a16:creationId xmlns:a16="http://schemas.microsoft.com/office/drawing/2014/main" id="{5539CA7E-8F35-4627-2A64-47A9A8B80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5" b="135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39D13F-FDFB-4363-BD7C-79EF59A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658807"/>
            <a:ext cx="8891690" cy="103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Big Data Capstone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95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ityscape against on daylight">
            <a:extLst>
              <a:ext uri="{FF2B5EF4-FFF2-40B4-BE49-F238E27FC236}">
                <a16:creationId xmlns:a16="http://schemas.microsoft.com/office/drawing/2014/main" id="{02D2FF53-F6D2-7B2F-E381-78EFE4936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1F765-08EA-4C12-B523-FAAE62FD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658807"/>
            <a:ext cx="8891690" cy="1035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>
                <a:solidFill>
                  <a:srgbClr val="FFFFFF"/>
                </a:solidFill>
              </a:rPr>
              <a:t>New York Suitability of City-Owned and Leased Property for Urban Agriculture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1BECD-A3A2-4360-B57E-D1AA73F0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D1540C-9440-4E7A-B71A-BEFEE06869E3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4/10/2022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D7E5-8B7E-41B5-98CE-774BABA1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56B3D-005A-4E16-952F-931C54D3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6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01010 data lines to infinity">
            <a:extLst>
              <a:ext uri="{FF2B5EF4-FFF2-40B4-BE49-F238E27FC236}">
                <a16:creationId xmlns:a16="http://schemas.microsoft.com/office/drawing/2014/main" id="{60AB32E8-F511-C2BD-7F89-2F53BE537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-554467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EF0F4-8720-4D85-A4FC-24E0D60B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75" y="658807"/>
            <a:ext cx="8891690" cy="103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825F-A363-4822-96D4-614ED9A4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4/10/2022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CB19-965B-40FF-AAB7-60AB4972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2D08-0FA2-4799-9382-47D40B9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1478A81-AAEC-49F3-9240-FE7099AF4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7" y="1922855"/>
            <a:ext cx="10140811" cy="41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data types overall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 Data Analytics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19" name="Content Placeholder 18" descr="Chart, bar chart&#10;&#10;Description automatically generated">
            <a:extLst>
              <a:ext uri="{FF2B5EF4-FFF2-40B4-BE49-F238E27FC236}">
                <a16:creationId xmlns:a16="http://schemas.microsoft.com/office/drawing/2014/main" id="{A76F8368-A0B6-4A43-99EF-AB4556155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61353"/>
            <a:ext cx="8672987" cy="54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2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distributions overall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Big Data Analytics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CEC361-98BE-4E52-BF70-3460CDB52F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152983"/>
            <a:ext cx="10352540" cy="57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3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These 4 values were very different from the others</a:t>
            </a:r>
          </a:p>
        </p:txBody>
      </p:sp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Big Data Analytics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A81C63-D57E-4F90-85E8-560AE2B59C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955392" y="1494010"/>
            <a:ext cx="6275584" cy="3875173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2" y="6355080"/>
            <a:ext cx="2281767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>
                    <a:alpha val="60000"/>
                  </a:srgbClr>
                </a:solidFill>
              </a:rPr>
              <a:pPr algn="r" defTabSz="914400">
                <a:spcAft>
                  <a:spcPts val="600"/>
                </a:spcAft>
              </a:pPr>
              <a:t>4/10/2022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3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After a log transformation they are more visible, but BBL is out distorted </a:t>
            </a: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Big Data Analytics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28979A-988F-4FF3-9089-03E960B28A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955392" y="1494010"/>
            <a:ext cx="6275584" cy="3875173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2" y="6355080"/>
            <a:ext cx="2281767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>
                    <a:alpha val="60000"/>
                  </a:srgbClr>
                </a:solidFill>
              </a:rPr>
              <a:pPr algn="r" defTabSz="914400">
                <a:spcAft>
                  <a:spcPts val="600"/>
                </a:spcAft>
              </a:pPr>
              <a:t>4/10/2022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4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BE07FB-40E8-4ABC-98B6-B739CAA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BBL data is unimportant because there is no metadata to tell us what it is so we will not use it</a:t>
            </a: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993-BB98-44F6-98B8-639C874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1D2C36F-4504-47C0-B82F-A167342A275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4D33-5F97-40A0-8657-A9E2D3FF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Big Data Analytics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51E760-4C62-4C51-B07B-1AC5F4FAA1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955392" y="1494010"/>
            <a:ext cx="6275584" cy="3875173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6993-71B0-438B-B8C2-B7A68F66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2" y="6355080"/>
            <a:ext cx="2281767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rgbClr val="FFFFFF">
                    <a:alpha val="60000"/>
                  </a:srgbClr>
                </a:solidFill>
              </a:rPr>
              <a:pPr algn="r" defTabSz="914400">
                <a:spcAft>
                  <a:spcPts val="600"/>
                </a:spcAft>
              </a:pPr>
              <a:t>4/10/2022</a:t>
            </a:fld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10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101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Big Data Capstone Presentation</vt:lpstr>
      <vt:lpstr>New York Suitability of City-Owned and Leased Property for Urban Agriculture</vt:lpstr>
      <vt:lpstr>data</vt:lpstr>
      <vt:lpstr>Let's look at data types overall</vt:lpstr>
      <vt:lpstr>Let's look at distributions overall</vt:lpstr>
      <vt:lpstr>These 4 values were very different from the others</vt:lpstr>
      <vt:lpstr>After a log transformation they are more visible, but BBL is out distorted </vt:lpstr>
      <vt:lpstr>The BBL data is unimportant because there is no metadata to tell us what it is so we will not use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Capstone Presentation</dc:title>
  <dc:creator>jefferson coutinho</dc:creator>
  <cp:lastModifiedBy>jefferson coutinho</cp:lastModifiedBy>
  <cp:revision>2</cp:revision>
  <dcterms:created xsi:type="dcterms:W3CDTF">2022-03-03T19:16:58Z</dcterms:created>
  <dcterms:modified xsi:type="dcterms:W3CDTF">2022-04-11T00:23:43Z</dcterms:modified>
</cp:coreProperties>
</file>