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8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4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6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3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06C6-793F-4BA5-BA09-741184A6A88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ces in jars on counter">
            <a:extLst>
              <a:ext uri="{FF2B5EF4-FFF2-40B4-BE49-F238E27FC236}">
                <a16:creationId xmlns:a16="http://schemas.microsoft.com/office/drawing/2014/main" id="{59F3A586-9396-4AA7-AFAF-219E8454F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886" r="-1" b="184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EC61B-9867-4ED7-9292-3B96F33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Opening a Coffee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17C3D-3830-4651-84CB-7D438E31F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765382"/>
            <a:ext cx="3363901" cy="4864780"/>
          </a:xfrm>
        </p:spPr>
        <p:txBody>
          <a:bodyPr anchor="ctr">
            <a:normAutofit/>
          </a:bodyPr>
          <a:lstStyle/>
          <a:p>
            <a:pPr algn="r"/>
            <a:br>
              <a:rPr lang="en-US" sz="2000" dirty="0"/>
            </a:br>
            <a:r>
              <a:rPr lang="en-US" sz="2000" dirty="0"/>
              <a:t>WITH SOME HELP FROM the Foursquare API and Python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3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C61B-9867-4ED7-9292-3B96F33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221" y="596846"/>
            <a:ext cx="6380019" cy="3204134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DD862B-E129-427B-BE2D-749043B66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7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Opening a Coffee 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Coffee Shop</dc:title>
  <dc:creator>Jeffrey Buschow</dc:creator>
  <cp:lastModifiedBy>Jeffrey Buschow</cp:lastModifiedBy>
  <cp:revision>1</cp:revision>
  <dcterms:created xsi:type="dcterms:W3CDTF">2021-03-03T02:40:42Z</dcterms:created>
  <dcterms:modified xsi:type="dcterms:W3CDTF">2021-03-03T02:45:28Z</dcterms:modified>
</cp:coreProperties>
</file>