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783D2-E919-446A-BCA3-2160316DE2B4}" v="10" dt="2019-12-20T17:22:01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3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chan" userId="4a0e6ae519ce2169" providerId="LiveId" clId="{C14783D2-E919-446A-BCA3-2160316DE2B4}"/>
    <pc:docChg chg="undo custSel addSld modSld sldOrd">
      <pc:chgData name="jefferson chan" userId="4a0e6ae519ce2169" providerId="LiveId" clId="{C14783D2-E919-446A-BCA3-2160316DE2B4}" dt="2019-12-20T17:22:12.497" v="58" actId="1076"/>
      <pc:docMkLst>
        <pc:docMk/>
      </pc:docMkLst>
      <pc:sldChg chg="modSp">
        <pc:chgData name="jefferson chan" userId="4a0e6ae519ce2169" providerId="LiveId" clId="{C14783D2-E919-446A-BCA3-2160316DE2B4}" dt="2019-12-20T17:20:47.033" v="54" actId="1076"/>
        <pc:sldMkLst>
          <pc:docMk/>
          <pc:sldMk cId="995841897" sldId="268"/>
        </pc:sldMkLst>
        <pc:spChg chg="mod">
          <ac:chgData name="jefferson chan" userId="4a0e6ae519ce2169" providerId="LiveId" clId="{C14783D2-E919-446A-BCA3-2160316DE2B4}" dt="2019-12-20T17:20:08.267" v="44"/>
          <ac:spMkLst>
            <pc:docMk/>
            <pc:sldMk cId="995841897" sldId="268"/>
            <ac:spMk id="3" creationId="{04DEF97F-9387-4D2D-B2C7-B3C2B522CCDA}"/>
          </ac:spMkLst>
        </pc:spChg>
        <pc:picChg chg="mod">
          <ac:chgData name="jefferson chan" userId="4a0e6ae519ce2169" providerId="LiveId" clId="{C14783D2-E919-446A-BCA3-2160316DE2B4}" dt="2019-12-20T17:20:47.033" v="54" actId="1076"/>
          <ac:picMkLst>
            <pc:docMk/>
            <pc:sldMk cId="995841897" sldId="268"/>
            <ac:picMk id="4" creationId="{D4B40316-27D0-4FAD-AAAA-25C1ED985B6B}"/>
          </ac:picMkLst>
        </pc:picChg>
        <pc:picChg chg="mod">
          <ac:chgData name="jefferson chan" userId="4a0e6ae519ce2169" providerId="LiveId" clId="{C14783D2-E919-446A-BCA3-2160316DE2B4}" dt="2019-12-20T17:20:44.850" v="53" actId="1076"/>
          <ac:picMkLst>
            <pc:docMk/>
            <pc:sldMk cId="995841897" sldId="268"/>
            <ac:picMk id="5" creationId="{51BA8347-8A47-4F69-86B8-5A6645D85934}"/>
          </ac:picMkLst>
        </pc:picChg>
      </pc:sldChg>
      <pc:sldChg chg="addSp delSp modSp add ord">
        <pc:chgData name="jefferson chan" userId="4a0e6ae519ce2169" providerId="LiveId" clId="{C14783D2-E919-446A-BCA3-2160316DE2B4}" dt="2019-12-20T17:22:12.497" v="58" actId="1076"/>
        <pc:sldMkLst>
          <pc:docMk/>
          <pc:sldMk cId="2657989278" sldId="270"/>
        </pc:sldMkLst>
        <pc:spChg chg="mod">
          <ac:chgData name="jefferson chan" userId="4a0e6ae519ce2169" providerId="LiveId" clId="{C14783D2-E919-446A-BCA3-2160316DE2B4}" dt="2019-12-20T17:18:00.601" v="6"/>
          <ac:spMkLst>
            <pc:docMk/>
            <pc:sldMk cId="2657989278" sldId="270"/>
            <ac:spMk id="2" creationId="{BC884B6C-0AA4-4054-AC1E-2E3DC650B2CF}"/>
          </ac:spMkLst>
        </pc:spChg>
        <pc:spChg chg="add del mod">
          <ac:chgData name="jefferson chan" userId="4a0e6ae519ce2169" providerId="LiveId" clId="{C14783D2-E919-446A-BCA3-2160316DE2B4}" dt="2019-12-20T17:20:31.016" v="50" actId="12"/>
          <ac:spMkLst>
            <pc:docMk/>
            <pc:sldMk cId="2657989278" sldId="270"/>
            <ac:spMk id="3" creationId="{C8513FF4-03D9-43C9-8B49-9B6790D0D884}"/>
          </ac:spMkLst>
        </pc:spChg>
        <pc:picChg chg="add mod">
          <ac:chgData name="jefferson chan" userId="4a0e6ae519ce2169" providerId="LiveId" clId="{C14783D2-E919-446A-BCA3-2160316DE2B4}" dt="2019-12-20T17:21:04.472" v="55" actId="1076"/>
          <ac:picMkLst>
            <pc:docMk/>
            <pc:sldMk cId="2657989278" sldId="270"/>
            <ac:picMk id="4" creationId="{EDFCD197-56EA-4122-9BA0-909B2EB9F42A}"/>
          </ac:picMkLst>
        </pc:picChg>
        <pc:picChg chg="add mod">
          <ac:chgData name="jefferson chan" userId="4a0e6ae519ce2169" providerId="LiveId" clId="{C14783D2-E919-446A-BCA3-2160316DE2B4}" dt="2019-12-20T17:22:12.497" v="58" actId="1076"/>
          <ac:picMkLst>
            <pc:docMk/>
            <pc:sldMk cId="2657989278" sldId="270"/>
            <ac:picMk id="5" creationId="{D536F24C-B665-4409-B1D7-F9E32969D6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1487-460E-4A45-8B4A-0FCFBA21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DE264-01A8-4592-89CA-71FCCD90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19CD-B1F6-458F-836B-5BFA0F56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1156-B6D8-4DA4-9152-75433557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1EDC-78CF-4A7E-A809-9FA7B522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2B05-518E-46C2-8C48-850450E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AD196-0532-461C-9CC7-D6703045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7D18-07AB-49B7-923D-9CFE919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692A-F8BA-4FE6-AF71-1032B425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462C-7001-4AD2-B5B3-730CDAD4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2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7788C-74A1-452E-81DB-39F822561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17285-C275-43B9-959E-63D40AE8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891A-1483-438E-878F-B1E90489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AF16-0FBE-47E9-8B88-337D5025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5ED5-5FE3-4A95-9C92-CB7E4EDF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B735-ACFA-449B-BA03-4BE0E77F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6CCD-40B3-47EA-8883-FE41999F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90A0-63F2-4009-84D9-34F63EFB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02AE-4EED-49E2-BE89-7C3CF884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40C1-61B8-4B6D-A019-1746ED14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9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2335-8AD1-4F8E-9722-C5B52083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1CF6-002F-4D10-862A-1407A240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E2CF-9DB1-4AFD-BC55-2084E9BE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EA56-F2C1-467E-8B05-06A7DA98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B1F8-8164-4AA4-A681-596D9DD5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5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5E7A-4574-46CD-A63B-5DD1A621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058F-4602-4569-BBCC-605B7EAE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5EB3-0544-435C-AA5F-031B8198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7734-7626-423E-BE1E-D187C67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21F83-601E-494E-8305-AB8F2B93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58F2E-38CF-46F4-980F-5A9150F8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26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621-B8AF-4F82-A488-B51FA634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AE71-8AFC-4EF2-A577-4C792E91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3378-7ECB-4249-B173-A1610178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7C67E-9DA3-4EC2-9A03-175B50148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A784A-E77F-40EE-8D8A-0D22605AC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967D8-7B66-4E68-858D-9130BD79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AAE67-51F5-49E8-8201-47826C82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0F543-145D-4DFF-8249-F24F130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68E7-6085-4ACA-8BA3-B8313945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928AF-6DD0-420A-BA0B-F74B0C63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49802-8B61-4BD8-8867-1F089093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717C0-56A0-4F33-902F-9C6BA218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4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84E86-8F6B-413F-A13C-7FAAF14C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B2629-953E-4768-B0B1-E3264ECF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C615B-105A-4AFA-8579-5D766215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D26F-A1F2-4A96-B895-35E7F987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360A-0D22-4F81-B1EF-31522811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E5BAB-D1F8-4253-A1E4-71C42216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4AAD5-BBAA-459C-8884-5C07D23D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12CB4-5B09-443E-8184-BDFF78A1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BF27-25C5-4910-A65B-B5A2CC84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61C5-B49F-4E72-9455-BB7BE925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3651-735A-4E80-817A-E8E30FA0E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0F8D4-72D6-4A40-A794-BE5A3C85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D0DB0-76DA-4805-B3B9-696F10A3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9A90-2CE1-45D2-B1D5-266F5DF6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AA8A-6572-4DEA-A191-F0B7EE3D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94483-7CF0-4D39-ADEA-02B20621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4052-A7BA-4AEA-83EB-10CFBD68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B6F1-E4BC-4D41-BD60-3F742E12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DC7B-0111-46F5-B9FB-1F05C64CB28B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427E-6B9F-48F0-8E1F-FB53E9D08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0581-78A7-48BC-84FF-09B582968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A36F-44B3-4C80-9954-8FB2B182F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E02A-494B-4B22-AEFC-B5A45ED30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PROJETO FINAL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218D-56DC-4C86-B1E2-D56D87D9E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MÓDULO 1</a:t>
            </a:r>
          </a:p>
          <a:p>
            <a:endParaRPr lang="en-US" dirty="0"/>
          </a:p>
          <a:p>
            <a:r>
              <a:rPr lang="pt-BR" dirty="0"/>
              <a:t>Jefferson Lee Chan</a:t>
            </a:r>
          </a:p>
        </p:txBody>
      </p:sp>
    </p:spTree>
    <p:extLst>
      <p:ext uri="{BB962C8B-B14F-4D97-AF65-F5344CB8AC3E}">
        <p14:creationId xmlns:p14="http://schemas.microsoft.com/office/powerpoint/2010/main" val="33961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52E2365-4F6F-4C6E-BB2A-0DFCE97A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3" y="431926"/>
            <a:ext cx="6580598" cy="610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2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B6C-0AA4-4054-AC1E-2E3DC650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da B3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3FF4-03D9-43C9-8B49-9B6790D0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Dados: </a:t>
            </a:r>
            <a:r>
              <a:rPr lang="en-US" dirty="0" err="1"/>
              <a:t>volatilidade</a:t>
            </a:r>
            <a:r>
              <a:rPr lang="en-US" dirty="0"/>
              <a:t> mensal das </a:t>
            </a:r>
            <a:r>
              <a:rPr lang="en-US" dirty="0" err="1"/>
              <a:t>ações</a:t>
            </a:r>
            <a:endParaRPr lang="en-US" dirty="0"/>
          </a:p>
          <a:p>
            <a:r>
              <a:rPr lang="en-US" dirty="0" err="1"/>
              <a:t>Dificuldades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D197-56EA-4122-9BA0-909B2EB9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85" y="2879777"/>
            <a:ext cx="5551391" cy="3613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6F24C-B665-4409-B1D7-F9E32969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63" y="2427270"/>
            <a:ext cx="6095984" cy="19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ADA6-6B53-4A23-9F98-696C207163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Web Scraping da B3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F97F-9387-4D2D-B2C7-B3C2B522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Solução</a:t>
            </a:r>
            <a:r>
              <a:rPr lang="en-US" dirty="0"/>
              <a:t>: SELENIUM LIBRARY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0316-27D0-4FAD-AAAA-25C1ED98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91" y="1629008"/>
            <a:ext cx="1612191" cy="1500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8347-8A47-4F69-86B8-5A6645D8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62" y="3927646"/>
            <a:ext cx="7487511" cy="14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A70A2F-B428-40A9-B376-3EEBCDCF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33" y="718055"/>
            <a:ext cx="5867990" cy="561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FFE6-6C7D-44BA-8F35-35D104D0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AQUISIÇÃO DE DADOS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73EC-1E76-4E85-A6DC-392B55F1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de Excel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Web Scraping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3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40F-7FB5-44CF-A30D-6DC2557A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de Excel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8B36-FE56-4978-8639-6C683E33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Fonte: B3</a:t>
            </a:r>
          </a:p>
          <a:p>
            <a:r>
              <a:rPr lang="en-US" dirty="0"/>
              <a:t>Dados:</a:t>
            </a:r>
          </a:p>
          <a:p>
            <a:pPr lvl="1"/>
            <a:r>
              <a:rPr lang="en-US" dirty="0" err="1"/>
              <a:t>Composição</a:t>
            </a:r>
            <a:r>
              <a:rPr lang="en-US" dirty="0"/>
              <a:t> da </a:t>
            </a:r>
            <a:r>
              <a:rPr lang="en-US" dirty="0" err="1"/>
              <a:t>carteira</a:t>
            </a:r>
            <a:r>
              <a:rPr lang="en-US" dirty="0"/>
              <a:t> </a:t>
            </a:r>
            <a:r>
              <a:rPr lang="en-US" dirty="0" err="1"/>
              <a:t>Ibovespa</a:t>
            </a:r>
            <a:endParaRPr lang="en-US" dirty="0"/>
          </a:p>
          <a:p>
            <a:pPr lvl="1"/>
            <a:r>
              <a:rPr lang="en-US" dirty="0"/>
              <a:t>Lista das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divididas</a:t>
            </a:r>
            <a:r>
              <a:rPr lang="en-US" dirty="0"/>
              <a:t> por </a:t>
            </a:r>
            <a:r>
              <a:rPr lang="en-US" dirty="0" err="1"/>
              <a:t>setores</a:t>
            </a:r>
            <a:r>
              <a:rPr lang="en-US" dirty="0"/>
              <a:t> da </a:t>
            </a:r>
            <a:r>
              <a:rPr lang="en-US" dirty="0" err="1"/>
              <a:t>economia</a:t>
            </a:r>
            <a:endParaRPr lang="en-US" dirty="0"/>
          </a:p>
          <a:p>
            <a:pPr lvl="2"/>
            <a:r>
              <a:rPr lang="en-US" dirty="0" err="1"/>
              <a:t>Cerca</a:t>
            </a:r>
            <a:r>
              <a:rPr lang="en-US" dirty="0"/>
              <a:t> de10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setores</a:t>
            </a:r>
            <a:endParaRPr lang="en-US" dirty="0"/>
          </a:p>
          <a:p>
            <a:pPr lvl="2"/>
            <a:r>
              <a:rPr lang="en-US" dirty="0" err="1"/>
              <a:t>Cerca</a:t>
            </a:r>
            <a:r>
              <a:rPr lang="en-US" dirty="0"/>
              <a:t> de 40 </a:t>
            </a:r>
            <a:r>
              <a:rPr lang="en-US" dirty="0" err="1"/>
              <a:t>subsetores</a:t>
            </a:r>
            <a:endParaRPr lang="en-US" dirty="0"/>
          </a:p>
          <a:p>
            <a:pPr lvl="2"/>
            <a:r>
              <a:rPr lang="en-US" dirty="0" err="1"/>
              <a:t>Cerca</a:t>
            </a:r>
            <a:r>
              <a:rPr lang="en-US" dirty="0"/>
              <a:t> de 90 </a:t>
            </a:r>
            <a:r>
              <a:rPr lang="en-US" dirty="0" err="1"/>
              <a:t>segmentos</a:t>
            </a:r>
            <a:endParaRPr lang="en-US" dirty="0"/>
          </a:p>
          <a:p>
            <a:pPr lvl="2"/>
            <a:r>
              <a:rPr lang="en-US" dirty="0"/>
              <a:t>Total de 415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listadas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0866F9-0BAE-431E-9AEE-6D2F371D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076325"/>
            <a:ext cx="614362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0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5D9C-E822-4544-8FD6-1358978A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 Alpha Vantage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E6D6-52F9-45C8-B862-B98584AA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Dados: </a:t>
            </a:r>
            <a:r>
              <a:rPr lang="en-US" dirty="0" err="1"/>
              <a:t>série</a:t>
            </a:r>
            <a:r>
              <a:rPr lang="en-US" dirty="0"/>
              <a:t> temporal mensal das </a:t>
            </a:r>
            <a:r>
              <a:rPr lang="en-US" dirty="0" err="1"/>
              <a:t>ações</a:t>
            </a:r>
            <a:endParaRPr lang="en-US" dirty="0"/>
          </a:p>
          <a:p>
            <a:r>
              <a:rPr lang="en-US" dirty="0"/>
              <a:t>Token para API: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CA606-C7F3-467B-A3E6-F5453E5B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1" y="3106318"/>
            <a:ext cx="5854700" cy="28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9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B36E-3468-4198-B77B-288B365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 Alpha Vantage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40C56-2CCB-4E9D-9995-5580FAB8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285"/>
            <a:ext cx="10515600" cy="43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D77D-58DD-469C-9EFA-D5F8D0F5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 Alpha Vantage</a:t>
            </a:r>
            <a:endParaRPr lang="pt-B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58171-A643-46F0-8B8B-DA08BFAC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80" y="2994097"/>
            <a:ext cx="7115344" cy="332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5FB32-AE03-4D13-AF0E-B8F2BA1F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80" y="1596924"/>
            <a:ext cx="6521450" cy="12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70FA-51B6-477B-AE6B-E6DF27A0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 Alpha Vantage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15A2F6-C812-4568-B490-06FCC0E0F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25" y="1902681"/>
            <a:ext cx="3943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5C56E2-A3D7-4F9A-87A3-605BE20A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43" y="1067657"/>
            <a:ext cx="49434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PROJETO FINAL</vt:lpstr>
      <vt:lpstr>AQUISIÇÃO DE DADOS</vt:lpstr>
      <vt:lpstr>Arquivos de Excel</vt:lpstr>
      <vt:lpstr>PowerPoint Presentation</vt:lpstr>
      <vt:lpstr>API do Alpha Vantage</vt:lpstr>
      <vt:lpstr>API do Alpha Vantage</vt:lpstr>
      <vt:lpstr>API do Alpha Vantage</vt:lpstr>
      <vt:lpstr>API do Alpha Vantage</vt:lpstr>
      <vt:lpstr>PowerPoint Presentation</vt:lpstr>
      <vt:lpstr>PowerPoint Presentation</vt:lpstr>
      <vt:lpstr>Web Scraping da B3</vt:lpstr>
      <vt:lpstr>Web Scraping da B3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jefferson chan</dc:creator>
  <cp:lastModifiedBy>jefferson chan</cp:lastModifiedBy>
  <cp:revision>4</cp:revision>
  <dcterms:created xsi:type="dcterms:W3CDTF">2019-12-20T16:41:06Z</dcterms:created>
  <dcterms:modified xsi:type="dcterms:W3CDTF">2019-12-20T17:22:15Z</dcterms:modified>
</cp:coreProperties>
</file>