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3" r:id="rId10"/>
    <p:sldId id="275" r:id="rId11"/>
    <p:sldId id="274" r:id="rId12"/>
    <p:sldId id="266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45CE-7C48-4B08-87B1-983E8E6C0189}" v="37" dt="2020-02-07T16:58:5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chan" userId="4a0e6ae519ce2169" providerId="LiveId" clId="{0EF045CE-7C48-4B08-87B1-983E8E6C0189}"/>
    <pc:docChg chg="undo custSel addSld delSld modSld sldOrd">
      <pc:chgData name="jefferson chan" userId="4a0e6ae519ce2169" providerId="LiveId" clId="{0EF045CE-7C48-4B08-87B1-983E8E6C0189}" dt="2020-02-07T17:02:04.738" v="869" actId="20577"/>
      <pc:docMkLst>
        <pc:docMk/>
      </pc:docMkLst>
      <pc:sldChg chg="modSp">
        <pc:chgData name="jefferson chan" userId="4a0e6ae519ce2169" providerId="LiveId" clId="{0EF045CE-7C48-4B08-87B1-983E8E6C0189}" dt="2020-02-06T17:06:50.223" v="2" actId="255"/>
        <pc:sldMkLst>
          <pc:docMk/>
          <pc:sldMk cId="4046309696" sldId="256"/>
        </pc:sldMkLst>
        <pc:spChg chg="mod">
          <ac:chgData name="jefferson chan" userId="4a0e6ae519ce2169" providerId="LiveId" clId="{0EF045CE-7C48-4B08-87B1-983E8E6C0189}" dt="2020-02-06T17:06:50.223" v="2" actId="255"/>
          <ac:spMkLst>
            <pc:docMk/>
            <pc:sldMk cId="4046309696" sldId="256"/>
            <ac:spMk id="3" creationId="{C2D1F912-69FB-4F01-92C2-A4C101B5A0AC}"/>
          </ac:spMkLst>
        </pc:spChg>
      </pc:sldChg>
      <pc:sldChg chg="addSp delSp modSp">
        <pc:chgData name="jefferson chan" userId="4a0e6ae519ce2169" providerId="LiveId" clId="{0EF045CE-7C48-4B08-87B1-983E8E6C0189}" dt="2020-02-07T13:53:22.118" v="148" actId="1076"/>
        <pc:sldMkLst>
          <pc:docMk/>
          <pc:sldMk cId="3557979406" sldId="257"/>
        </pc:sldMkLst>
        <pc:picChg chg="add del mod">
          <ac:chgData name="jefferson chan" userId="4a0e6ae519ce2169" providerId="LiveId" clId="{0EF045CE-7C48-4B08-87B1-983E8E6C0189}" dt="2020-02-07T13:35:05.608" v="46" actId="478"/>
          <ac:picMkLst>
            <pc:docMk/>
            <pc:sldMk cId="3557979406" sldId="257"/>
            <ac:picMk id="3" creationId="{917D6296-DBD8-4507-8BF6-7E0A55A5099A}"/>
          </ac:picMkLst>
        </pc:picChg>
        <pc:picChg chg="add mod">
          <ac:chgData name="jefferson chan" userId="4a0e6ae519ce2169" providerId="LiveId" clId="{0EF045CE-7C48-4B08-87B1-983E8E6C0189}" dt="2020-02-07T13:48:50.746" v="140" actId="1076"/>
          <ac:picMkLst>
            <pc:docMk/>
            <pc:sldMk cId="3557979406" sldId="257"/>
            <ac:picMk id="5" creationId="{CE4A694B-D39B-44BF-853A-AB82AD27119E}"/>
          </ac:picMkLst>
        </pc:picChg>
        <pc:picChg chg="add mod">
          <ac:chgData name="jefferson chan" userId="4a0e6ae519ce2169" providerId="LiveId" clId="{0EF045CE-7C48-4B08-87B1-983E8E6C0189}" dt="2020-02-07T13:47:57.245" v="126" actId="1076"/>
          <ac:picMkLst>
            <pc:docMk/>
            <pc:sldMk cId="3557979406" sldId="257"/>
            <ac:picMk id="10" creationId="{2C453E44-89A8-4372-809D-89CA688C706F}"/>
          </ac:picMkLst>
        </pc:picChg>
        <pc:picChg chg="add del mod">
          <ac:chgData name="jefferson chan" userId="4a0e6ae519ce2169" providerId="LiveId" clId="{0EF045CE-7C48-4B08-87B1-983E8E6C0189}" dt="2020-02-07T13:48:06.312" v="135" actId="1076"/>
          <ac:picMkLst>
            <pc:docMk/>
            <pc:sldMk cId="3557979406" sldId="257"/>
            <ac:picMk id="12" creationId="{2FD7C87B-5392-4071-949D-9E0B7C706D0E}"/>
          </ac:picMkLst>
        </pc:picChg>
        <pc:picChg chg="add del mod">
          <ac:chgData name="jefferson chan" userId="4a0e6ae519ce2169" providerId="LiveId" clId="{0EF045CE-7C48-4B08-87B1-983E8E6C0189}" dt="2020-02-07T13:47:59.278" v="132" actId="931"/>
          <ac:picMkLst>
            <pc:docMk/>
            <pc:sldMk cId="3557979406" sldId="257"/>
            <ac:picMk id="14" creationId="{7DE5E68C-1AE6-43A0-8D1F-8B6A5858533F}"/>
          </ac:picMkLst>
        </pc:picChg>
        <pc:picChg chg="add del mod">
          <ac:chgData name="jefferson chan" userId="4a0e6ae519ce2169" providerId="LiveId" clId="{0EF045CE-7C48-4B08-87B1-983E8E6C0189}" dt="2020-02-07T13:47:55.937" v="124" actId="931"/>
          <ac:picMkLst>
            <pc:docMk/>
            <pc:sldMk cId="3557979406" sldId="257"/>
            <ac:picMk id="16" creationId="{F10AA966-D5EB-454C-80CC-6C86C3ED7990}"/>
          </ac:picMkLst>
        </pc:picChg>
        <pc:picChg chg="add mod">
          <ac:chgData name="jefferson chan" userId="4a0e6ae519ce2169" providerId="LiveId" clId="{0EF045CE-7C48-4B08-87B1-983E8E6C0189}" dt="2020-02-07T13:53:22.118" v="148" actId="1076"/>
          <ac:picMkLst>
            <pc:docMk/>
            <pc:sldMk cId="3557979406" sldId="257"/>
            <ac:picMk id="19" creationId="{B656FC87-71F2-4D9E-A0A1-098B2424D2F5}"/>
          </ac:picMkLst>
        </pc:picChg>
        <pc:cxnChg chg="add mod">
          <ac:chgData name="jefferson chan" userId="4a0e6ae519ce2169" providerId="LiveId" clId="{0EF045CE-7C48-4B08-87B1-983E8E6C0189}" dt="2020-02-07T13:53:12.503" v="147" actId="14100"/>
          <ac:cxnSpMkLst>
            <pc:docMk/>
            <pc:sldMk cId="3557979406" sldId="257"/>
            <ac:cxnSpMk id="7" creationId="{940387E9-3E75-4027-888F-76810E9AA74E}"/>
          </ac:cxnSpMkLst>
        </pc:cxnChg>
      </pc:sldChg>
      <pc:sldChg chg="del">
        <pc:chgData name="jefferson chan" userId="4a0e6ae519ce2169" providerId="LiveId" clId="{0EF045CE-7C48-4B08-87B1-983E8E6C0189}" dt="2020-02-07T13:54:20.895" v="149" actId="47"/>
        <pc:sldMkLst>
          <pc:docMk/>
          <pc:sldMk cId="3712872349" sldId="259"/>
        </pc:sldMkLst>
      </pc:sldChg>
      <pc:sldChg chg="modSp">
        <pc:chgData name="jefferson chan" userId="4a0e6ae519ce2169" providerId="LiveId" clId="{0EF045CE-7C48-4B08-87B1-983E8E6C0189}" dt="2020-02-07T13:56:21.283" v="207" actId="20577"/>
        <pc:sldMkLst>
          <pc:docMk/>
          <pc:sldMk cId="2455181937" sldId="262"/>
        </pc:sldMkLst>
        <pc:spChg chg="mod">
          <ac:chgData name="jefferson chan" userId="4a0e6ae519ce2169" providerId="LiveId" clId="{0EF045CE-7C48-4B08-87B1-983E8E6C0189}" dt="2020-02-07T13:56:21.283" v="207" actId="20577"/>
          <ac:spMkLst>
            <pc:docMk/>
            <pc:sldMk cId="2455181937" sldId="262"/>
            <ac:spMk id="3" creationId="{5787FB6B-ACC2-49D0-87C1-D124FECD5D73}"/>
          </ac:spMkLst>
        </pc:spChg>
      </pc:sldChg>
      <pc:sldChg chg="addSp modSp">
        <pc:chgData name="jefferson chan" userId="4a0e6ae519ce2169" providerId="LiveId" clId="{0EF045CE-7C48-4B08-87B1-983E8E6C0189}" dt="2020-02-07T16:59:29.545" v="850" actId="20577"/>
        <pc:sldMkLst>
          <pc:docMk/>
          <pc:sldMk cId="938512328" sldId="263"/>
        </pc:sldMkLst>
        <pc:spChg chg="mod">
          <ac:chgData name="jefferson chan" userId="4a0e6ae519ce2169" providerId="LiveId" clId="{0EF045CE-7C48-4B08-87B1-983E8E6C0189}" dt="2020-02-07T16:59:29.545" v="850" actId="20577"/>
          <ac:spMkLst>
            <pc:docMk/>
            <pc:sldMk cId="938512328" sldId="263"/>
            <ac:spMk id="3" creationId="{5787FB6B-ACC2-49D0-87C1-D124FECD5D73}"/>
          </ac:spMkLst>
        </pc:spChg>
        <pc:picChg chg="add mod">
          <ac:chgData name="jefferson chan" userId="4a0e6ae519ce2169" providerId="LiveId" clId="{0EF045CE-7C48-4B08-87B1-983E8E6C0189}" dt="2020-02-07T16:58:49.187" v="845" actId="1076"/>
          <ac:picMkLst>
            <pc:docMk/>
            <pc:sldMk cId="938512328" sldId="263"/>
            <ac:picMk id="5" creationId="{F00709FA-A5CD-4923-A074-E8980998E2C1}"/>
          </ac:picMkLst>
        </pc:picChg>
        <pc:picChg chg="add mod">
          <ac:chgData name="jefferson chan" userId="4a0e6ae519ce2169" providerId="LiveId" clId="{0EF045CE-7C48-4B08-87B1-983E8E6C0189}" dt="2020-02-07T16:59:00.403" v="848" actId="1076"/>
          <ac:picMkLst>
            <pc:docMk/>
            <pc:sldMk cId="938512328" sldId="263"/>
            <ac:picMk id="6" creationId="{F1FC6527-B726-4B0A-BA68-7FE6EABAC6D2}"/>
          </ac:picMkLst>
        </pc:picChg>
      </pc:sldChg>
      <pc:sldChg chg="del">
        <pc:chgData name="jefferson chan" userId="4a0e6ae519ce2169" providerId="LiveId" clId="{0EF045CE-7C48-4B08-87B1-983E8E6C0189}" dt="2020-02-07T16:44:39.395" v="625" actId="47"/>
        <pc:sldMkLst>
          <pc:docMk/>
          <pc:sldMk cId="24702185" sldId="264"/>
        </pc:sldMkLst>
      </pc:sldChg>
      <pc:sldChg chg="modSp">
        <pc:chgData name="jefferson chan" userId="4a0e6ae519ce2169" providerId="LiveId" clId="{0EF045CE-7C48-4B08-87B1-983E8E6C0189}" dt="2020-02-07T17:02:04.738" v="869" actId="20577"/>
        <pc:sldMkLst>
          <pc:docMk/>
          <pc:sldMk cId="1444477363" sldId="265"/>
        </pc:sldMkLst>
        <pc:spChg chg="mod">
          <ac:chgData name="jefferson chan" userId="4a0e6ae519ce2169" providerId="LiveId" clId="{0EF045CE-7C48-4B08-87B1-983E8E6C0189}" dt="2020-02-07T17:02:04.738" v="869" actId="20577"/>
          <ac:spMkLst>
            <pc:docMk/>
            <pc:sldMk cId="1444477363" sldId="265"/>
            <ac:spMk id="3" creationId="{5787FB6B-ACC2-49D0-87C1-D124FECD5D73}"/>
          </ac:spMkLst>
        </pc:spChg>
      </pc:sldChg>
      <pc:sldChg chg="addSp modSp ord">
        <pc:chgData name="jefferson chan" userId="4a0e6ae519ce2169" providerId="LiveId" clId="{0EF045CE-7C48-4B08-87B1-983E8E6C0189}" dt="2020-02-07T16:05:08.706" v="454"/>
        <pc:sldMkLst>
          <pc:docMk/>
          <pc:sldMk cId="368318962" sldId="266"/>
        </pc:sldMkLst>
        <pc:spChg chg="mod">
          <ac:chgData name="jefferson chan" userId="4a0e6ae519ce2169" providerId="LiveId" clId="{0EF045CE-7C48-4B08-87B1-983E8E6C0189}" dt="2020-02-07T14:38:10.651" v="248" actId="20577"/>
          <ac:spMkLst>
            <pc:docMk/>
            <pc:sldMk cId="368318962" sldId="266"/>
            <ac:spMk id="3" creationId="{5787FB6B-ACC2-49D0-87C1-D124FECD5D73}"/>
          </ac:spMkLst>
        </pc:spChg>
        <pc:picChg chg="add mod">
          <ac:chgData name="jefferson chan" userId="4a0e6ae519ce2169" providerId="LiveId" clId="{0EF045CE-7C48-4B08-87B1-983E8E6C0189}" dt="2020-02-07T14:37:15.191" v="216" actId="1076"/>
          <ac:picMkLst>
            <pc:docMk/>
            <pc:sldMk cId="368318962" sldId="266"/>
            <ac:picMk id="5" creationId="{84229B46-17BF-4C51-B599-A3E906553643}"/>
          </ac:picMkLst>
        </pc:picChg>
      </pc:sldChg>
      <pc:sldChg chg="del">
        <pc:chgData name="jefferson chan" userId="4a0e6ae519ce2169" providerId="LiveId" clId="{0EF045CE-7C48-4B08-87B1-983E8E6C0189}" dt="2020-02-07T14:33:39.903" v="211" actId="47"/>
        <pc:sldMkLst>
          <pc:docMk/>
          <pc:sldMk cId="25370966" sldId="267"/>
        </pc:sldMkLst>
      </pc:sldChg>
      <pc:sldChg chg="del">
        <pc:chgData name="jefferson chan" userId="4a0e6ae519ce2169" providerId="LiveId" clId="{0EF045CE-7C48-4B08-87B1-983E8E6C0189}" dt="2020-02-07T14:33:39.903" v="211" actId="47"/>
        <pc:sldMkLst>
          <pc:docMk/>
          <pc:sldMk cId="1840396188" sldId="268"/>
        </pc:sldMkLst>
      </pc:sldChg>
      <pc:sldChg chg="del">
        <pc:chgData name="jefferson chan" userId="4a0e6ae519ce2169" providerId="LiveId" clId="{0EF045CE-7C48-4B08-87B1-983E8E6C0189}" dt="2020-02-07T14:33:39.903" v="211" actId="47"/>
        <pc:sldMkLst>
          <pc:docMk/>
          <pc:sldMk cId="3919572883" sldId="269"/>
        </pc:sldMkLst>
      </pc:sldChg>
      <pc:sldChg chg="ord">
        <pc:chgData name="jefferson chan" userId="4a0e6ae519ce2169" providerId="LiveId" clId="{0EF045CE-7C48-4B08-87B1-983E8E6C0189}" dt="2020-02-06T17:03:31.107" v="1"/>
        <pc:sldMkLst>
          <pc:docMk/>
          <pc:sldMk cId="4064890355" sldId="271"/>
        </pc:sldMkLst>
      </pc:sldChg>
      <pc:sldChg chg="ord">
        <pc:chgData name="jefferson chan" userId="4a0e6ae519ce2169" providerId="LiveId" clId="{0EF045CE-7C48-4B08-87B1-983E8E6C0189}" dt="2020-02-07T16:10:04.673" v="456"/>
        <pc:sldMkLst>
          <pc:docMk/>
          <pc:sldMk cId="1739199716" sldId="272"/>
        </pc:sldMkLst>
      </pc:sldChg>
      <pc:sldChg chg="addSp delSp modSp add">
        <pc:chgData name="jefferson chan" userId="4a0e6ae519ce2169" providerId="LiveId" clId="{0EF045CE-7C48-4B08-87B1-983E8E6C0189}" dt="2020-02-07T16:04:37.251" v="452" actId="1076"/>
        <pc:sldMkLst>
          <pc:docMk/>
          <pc:sldMk cId="1846106657" sldId="273"/>
        </pc:sldMkLst>
        <pc:spChg chg="mod">
          <ac:chgData name="jefferson chan" userId="4a0e6ae519ce2169" providerId="LiveId" clId="{0EF045CE-7C48-4B08-87B1-983E8E6C0189}" dt="2020-02-07T14:48:53.514" v="290" actId="255"/>
          <ac:spMkLst>
            <pc:docMk/>
            <pc:sldMk cId="1846106657" sldId="273"/>
            <ac:spMk id="2" creationId="{2E421ED5-BCA4-4893-81EB-351CFA8299C9}"/>
          </ac:spMkLst>
        </pc:spChg>
        <pc:spChg chg="del mod">
          <ac:chgData name="jefferson chan" userId="4a0e6ae519ce2169" providerId="LiveId" clId="{0EF045CE-7C48-4B08-87B1-983E8E6C0189}" dt="2020-02-07T14:49:09.396" v="291" actId="931"/>
          <ac:spMkLst>
            <pc:docMk/>
            <pc:sldMk cId="1846106657" sldId="273"/>
            <ac:spMk id="3" creationId="{5787FB6B-ACC2-49D0-87C1-D124FECD5D73}"/>
          </ac:spMkLst>
        </pc:spChg>
        <pc:picChg chg="add mod">
          <ac:chgData name="jefferson chan" userId="4a0e6ae519ce2169" providerId="LiveId" clId="{0EF045CE-7C48-4B08-87B1-983E8E6C0189}" dt="2020-02-07T16:04:28.588" v="450" actId="1076"/>
          <ac:picMkLst>
            <pc:docMk/>
            <pc:sldMk cId="1846106657" sldId="273"/>
            <ac:picMk id="5" creationId="{0DA99EA7-C4F2-4C35-B1CD-167A2DFF7B02}"/>
          </ac:picMkLst>
        </pc:picChg>
        <pc:picChg chg="add mod">
          <ac:chgData name="jefferson chan" userId="4a0e6ae519ce2169" providerId="LiveId" clId="{0EF045CE-7C48-4B08-87B1-983E8E6C0189}" dt="2020-02-07T16:04:37.251" v="452" actId="1076"/>
          <ac:picMkLst>
            <pc:docMk/>
            <pc:sldMk cId="1846106657" sldId="273"/>
            <ac:picMk id="7" creationId="{871C583B-5CEA-4C9A-88AE-B66C1EEE264B}"/>
          </ac:picMkLst>
        </pc:picChg>
      </pc:sldChg>
      <pc:sldChg chg="addSp delSp modSp add">
        <pc:chgData name="jefferson chan" userId="4a0e6ae519ce2169" providerId="LiveId" clId="{0EF045CE-7C48-4B08-87B1-983E8E6C0189}" dt="2020-02-07T14:45:01.339" v="258" actId="1076"/>
        <pc:sldMkLst>
          <pc:docMk/>
          <pc:sldMk cId="2944137373" sldId="274"/>
        </pc:sldMkLst>
        <pc:spChg chg="del mod">
          <ac:chgData name="jefferson chan" userId="4a0e6ae519ce2169" providerId="LiveId" clId="{0EF045CE-7C48-4B08-87B1-983E8E6C0189}" dt="2020-02-07T14:44:25.102" v="252" actId="931"/>
          <ac:spMkLst>
            <pc:docMk/>
            <pc:sldMk cId="2944137373" sldId="274"/>
            <ac:spMk id="3" creationId="{5787FB6B-ACC2-49D0-87C1-D124FECD5D73}"/>
          </ac:spMkLst>
        </pc:spChg>
        <pc:picChg chg="del">
          <ac:chgData name="jefferson chan" userId="4a0e6ae519ce2169" providerId="LiveId" clId="{0EF045CE-7C48-4B08-87B1-983E8E6C0189}" dt="2020-02-07T14:44:09.702" v="250" actId="478"/>
          <ac:picMkLst>
            <pc:docMk/>
            <pc:sldMk cId="2944137373" sldId="274"/>
            <ac:picMk id="5" creationId="{84229B46-17BF-4C51-B599-A3E906553643}"/>
          </ac:picMkLst>
        </pc:picChg>
        <pc:picChg chg="add mod">
          <ac:chgData name="jefferson chan" userId="4a0e6ae519ce2169" providerId="LiveId" clId="{0EF045CE-7C48-4B08-87B1-983E8E6C0189}" dt="2020-02-07T14:45:01.339" v="258" actId="1076"/>
          <ac:picMkLst>
            <pc:docMk/>
            <pc:sldMk cId="2944137373" sldId="274"/>
            <ac:picMk id="6" creationId="{2B44EE21-ADF6-4F80-B1B5-386F2D619596}"/>
          </ac:picMkLst>
        </pc:picChg>
      </pc:sldChg>
      <pc:sldChg chg="addSp delSp modSp add">
        <pc:chgData name="jefferson chan" userId="4a0e6ae519ce2169" providerId="LiveId" clId="{0EF045CE-7C48-4B08-87B1-983E8E6C0189}" dt="2020-02-07T15:09:39.177" v="343" actId="1076"/>
        <pc:sldMkLst>
          <pc:docMk/>
          <pc:sldMk cId="3303683053" sldId="275"/>
        </pc:sldMkLst>
        <pc:spChg chg="mod">
          <ac:chgData name="jefferson chan" userId="4a0e6ae519ce2169" providerId="LiveId" clId="{0EF045CE-7C48-4B08-87B1-983E8E6C0189}" dt="2020-02-07T14:50:33.270" v="317" actId="113"/>
          <ac:spMkLst>
            <pc:docMk/>
            <pc:sldMk cId="3303683053" sldId="275"/>
            <ac:spMk id="2" creationId="{2E421ED5-BCA4-4893-81EB-351CFA8299C9}"/>
          </ac:spMkLst>
        </pc:spChg>
        <pc:spChg chg="add del mod">
          <ac:chgData name="jefferson chan" userId="4a0e6ae519ce2169" providerId="LiveId" clId="{0EF045CE-7C48-4B08-87B1-983E8E6C0189}" dt="2020-02-07T14:50:48.941" v="318" actId="931"/>
          <ac:spMkLst>
            <pc:docMk/>
            <pc:sldMk cId="3303683053" sldId="275"/>
            <ac:spMk id="4" creationId="{39380C02-3531-4591-82E1-7E64E927BAF5}"/>
          </ac:spMkLst>
        </pc:spChg>
        <pc:picChg chg="add mod">
          <ac:chgData name="jefferson chan" userId="4a0e6ae519ce2169" providerId="LiveId" clId="{0EF045CE-7C48-4B08-87B1-983E8E6C0189}" dt="2020-02-07T15:09:39.177" v="343" actId="1076"/>
          <ac:picMkLst>
            <pc:docMk/>
            <pc:sldMk cId="3303683053" sldId="275"/>
            <ac:picMk id="4" creationId="{3BFBC95B-DF18-49D1-9FFC-B88C2C61EF4D}"/>
          </ac:picMkLst>
        </pc:picChg>
        <pc:picChg chg="del">
          <ac:chgData name="jefferson chan" userId="4a0e6ae519ce2169" providerId="LiveId" clId="{0EF045CE-7C48-4B08-87B1-983E8E6C0189}" dt="2020-02-07T14:50:19.963" v="299" actId="478"/>
          <ac:picMkLst>
            <pc:docMk/>
            <pc:sldMk cId="3303683053" sldId="275"/>
            <ac:picMk id="5" creationId="{0DA99EA7-C4F2-4C35-B1CD-167A2DFF7B02}"/>
          </ac:picMkLst>
        </pc:picChg>
        <pc:picChg chg="add mod">
          <ac:chgData name="jefferson chan" userId="4a0e6ae519ce2169" providerId="LiveId" clId="{0EF045CE-7C48-4B08-87B1-983E8E6C0189}" dt="2020-02-07T14:51:07.882" v="324" actId="1076"/>
          <ac:picMkLst>
            <pc:docMk/>
            <pc:sldMk cId="3303683053" sldId="275"/>
            <ac:picMk id="7" creationId="{9C36BEF0-B6F7-4AC0-AAF4-4898EE5844DE}"/>
          </ac:picMkLst>
        </pc:picChg>
      </pc:sldChg>
      <pc:sldChg chg="addSp delSp modSp add del">
        <pc:chgData name="jefferson chan" userId="4a0e6ae519ce2169" providerId="LiveId" clId="{0EF045CE-7C48-4B08-87B1-983E8E6C0189}" dt="2020-02-07T16:04:05.307" v="446" actId="47"/>
        <pc:sldMkLst>
          <pc:docMk/>
          <pc:sldMk cId="178722318" sldId="276"/>
        </pc:sldMkLst>
        <pc:spChg chg="mod">
          <ac:chgData name="jefferson chan" userId="4a0e6ae519ce2169" providerId="LiveId" clId="{0EF045CE-7C48-4B08-87B1-983E8E6C0189}" dt="2020-02-07T15:51:30.413" v="389" actId="27636"/>
          <ac:spMkLst>
            <pc:docMk/>
            <pc:sldMk cId="178722318" sldId="276"/>
            <ac:spMk id="2" creationId="{2E421ED5-BCA4-4893-81EB-351CFA8299C9}"/>
          </ac:spMkLst>
        </pc:spChg>
        <pc:spChg chg="add del mod">
          <ac:chgData name="jefferson chan" userId="4a0e6ae519ce2169" providerId="LiveId" clId="{0EF045CE-7C48-4B08-87B1-983E8E6C0189}" dt="2020-02-07T15:46:33.336" v="354" actId="478"/>
          <ac:spMkLst>
            <pc:docMk/>
            <pc:sldMk cId="178722318" sldId="276"/>
            <ac:spMk id="5" creationId="{F9E8F643-FBB9-46D1-B206-FD9AA273E2A6}"/>
          </ac:spMkLst>
        </pc:spChg>
        <pc:picChg chg="del">
          <ac:chgData name="jefferson chan" userId="4a0e6ae519ce2169" providerId="LiveId" clId="{0EF045CE-7C48-4B08-87B1-983E8E6C0189}" dt="2020-02-07T15:46:35.498" v="355" actId="478"/>
          <ac:picMkLst>
            <pc:docMk/>
            <pc:sldMk cId="178722318" sldId="276"/>
            <ac:picMk id="4" creationId="{3BFBC95B-DF18-49D1-9FFC-B88C2C61EF4D}"/>
          </ac:picMkLst>
        </pc:picChg>
        <pc:picChg chg="del">
          <ac:chgData name="jefferson chan" userId="4a0e6ae519ce2169" providerId="LiveId" clId="{0EF045CE-7C48-4B08-87B1-983E8E6C0189}" dt="2020-02-07T15:45:41.039" v="345" actId="478"/>
          <ac:picMkLst>
            <pc:docMk/>
            <pc:sldMk cId="178722318" sldId="276"/>
            <ac:picMk id="7" creationId="{9C36BEF0-B6F7-4AC0-AAF4-4898EE5844DE}"/>
          </ac:picMkLst>
        </pc:picChg>
        <pc:picChg chg="add del mod">
          <ac:chgData name="jefferson chan" userId="4a0e6ae519ce2169" providerId="LiveId" clId="{0EF045CE-7C48-4B08-87B1-983E8E6C0189}" dt="2020-02-07T15:47:39.535" v="363" actId="478"/>
          <ac:picMkLst>
            <pc:docMk/>
            <pc:sldMk cId="178722318" sldId="276"/>
            <ac:picMk id="8" creationId="{38AB7410-34B2-4EB1-AAB2-22789778987F}"/>
          </ac:picMkLst>
        </pc:picChg>
        <pc:picChg chg="add del mod">
          <ac:chgData name="jefferson chan" userId="4a0e6ae519ce2169" providerId="LiveId" clId="{0EF045CE-7C48-4B08-87B1-983E8E6C0189}" dt="2020-02-07T15:55:05.111" v="424" actId="478"/>
          <ac:picMkLst>
            <pc:docMk/>
            <pc:sldMk cId="178722318" sldId="276"/>
            <ac:picMk id="10" creationId="{FE5248A3-C63D-4D97-96D4-0150503FE4DC}"/>
          </ac:picMkLst>
        </pc:picChg>
        <pc:picChg chg="add mod">
          <ac:chgData name="jefferson chan" userId="4a0e6ae519ce2169" providerId="LiveId" clId="{0EF045CE-7C48-4B08-87B1-983E8E6C0189}" dt="2020-02-07T15:57:43.290" v="439" actId="1076"/>
          <ac:picMkLst>
            <pc:docMk/>
            <pc:sldMk cId="178722318" sldId="276"/>
            <ac:picMk id="12" creationId="{F6C0D4E8-E683-4581-B425-54620A1A1501}"/>
          </ac:picMkLst>
        </pc:picChg>
      </pc:sldChg>
      <pc:sldChg chg="add del">
        <pc:chgData name="jefferson chan" userId="4a0e6ae519ce2169" providerId="LiveId" clId="{0EF045CE-7C48-4B08-87B1-983E8E6C0189}" dt="2020-02-07T15:51:37.827" v="390" actId="47"/>
        <pc:sldMkLst>
          <pc:docMk/>
          <pc:sldMk cId="990158938" sldId="277"/>
        </pc:sldMkLst>
      </pc:sldChg>
      <pc:sldChg chg="addSp modSp add del">
        <pc:chgData name="jefferson chan" userId="4a0e6ae519ce2169" providerId="LiveId" clId="{0EF045CE-7C48-4B08-87B1-983E8E6C0189}" dt="2020-02-07T16:04:06.417" v="447" actId="47"/>
        <pc:sldMkLst>
          <pc:docMk/>
          <pc:sldMk cId="1985866998" sldId="277"/>
        </pc:sldMkLst>
        <pc:spChg chg="mod">
          <ac:chgData name="jefferson chan" userId="4a0e6ae519ce2169" providerId="LiveId" clId="{0EF045CE-7C48-4B08-87B1-983E8E6C0189}" dt="2020-02-07T15:51:51.748" v="406" actId="20577"/>
          <ac:spMkLst>
            <pc:docMk/>
            <pc:sldMk cId="1985866998" sldId="277"/>
            <ac:spMk id="2" creationId="{2E421ED5-BCA4-4893-81EB-351CFA8299C9}"/>
          </ac:spMkLst>
        </pc:spChg>
        <pc:picChg chg="add mod">
          <ac:chgData name="jefferson chan" userId="4a0e6ae519ce2169" providerId="LiveId" clId="{0EF045CE-7C48-4B08-87B1-983E8E6C0189}" dt="2020-02-07T15:57:49.447" v="440" actId="1076"/>
          <ac:picMkLst>
            <pc:docMk/>
            <pc:sldMk cId="1985866998" sldId="277"/>
            <ac:picMk id="4" creationId="{79573500-2329-486C-8004-A1948B5036BA}"/>
          </ac:picMkLst>
        </pc:picChg>
      </pc:sldChg>
      <pc:sldChg chg="addSp modSp add del">
        <pc:chgData name="jefferson chan" userId="4a0e6ae519ce2169" providerId="LiveId" clId="{0EF045CE-7C48-4B08-87B1-983E8E6C0189}" dt="2020-02-07T16:04:07.042" v="448" actId="47"/>
        <pc:sldMkLst>
          <pc:docMk/>
          <pc:sldMk cId="840625488" sldId="278"/>
        </pc:sldMkLst>
        <pc:spChg chg="mod">
          <ac:chgData name="jefferson chan" userId="4a0e6ae519ce2169" providerId="LiveId" clId="{0EF045CE-7C48-4B08-87B1-983E8E6C0189}" dt="2020-02-07T15:52:00.566" v="420" actId="20577"/>
          <ac:spMkLst>
            <pc:docMk/>
            <pc:sldMk cId="840625488" sldId="278"/>
            <ac:spMk id="2" creationId="{2E421ED5-BCA4-4893-81EB-351CFA8299C9}"/>
          </ac:spMkLst>
        </pc:spChg>
        <pc:picChg chg="add mod">
          <ac:chgData name="jefferson chan" userId="4a0e6ae519ce2169" providerId="LiveId" clId="{0EF045CE-7C48-4B08-87B1-983E8E6C0189}" dt="2020-02-07T15:58:16.831" v="445" actId="1076"/>
          <ac:picMkLst>
            <pc:docMk/>
            <pc:sldMk cId="840625488" sldId="278"/>
            <ac:picMk id="4" creationId="{02AEB09F-1470-425B-BA0F-3B10312E27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E87E-FE0E-4141-ACB5-85D425A3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C86AF-1A86-4780-8F92-04C01E89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4667-C876-4D77-83D4-36516E83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B269-391B-4F6D-9709-0FBEE802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2C5E-F434-4860-A9CC-E3A7F85C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0D7D-E2B4-4527-ACDC-49ACE820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BDDA-C871-4139-8610-1FC5C5AC6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B934-C6D2-454E-B8D4-B8A7BF5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2F3F-9BFF-4E35-B664-844E47ED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148F-F79C-40E7-A3A6-80C4C07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7510E-9E16-4FBE-AB0B-AF4389AE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326B-4E70-41FB-9958-40D3C729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4D01-3368-41E1-BC1B-20194B50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052C-06E2-4BB7-A757-6EA4B4D1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97E9C-E35A-4341-A25D-8BB597E1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5792-30B0-4D4C-A4A4-FC3A86BA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8824-44EC-4981-BFC7-AFDEA943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FF7D-9387-4996-BCC7-84BEFAA2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F2B4-D1E8-488A-97A9-308F51FE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42BF-54B8-4F62-B566-2C245206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4FCA-A25F-4A04-A02A-F2398210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61B7B-EEE5-42CA-B5B3-33159389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30B3-C7E4-4DD7-BF74-31C07B07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CEA2-4EA4-4947-BDDA-B89A9D4D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E512-1F31-4E31-8B84-17CC364C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8F7-A000-49BC-80F3-F48B498A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A3F8-C3A6-478D-88A5-4FA279C4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6528-ABED-4E9D-A305-EA5905E1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0455-F257-4E5F-9B5E-2CDFA2EC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D81DD-7253-4ED2-B9C4-C93BFE2E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004C-5AC8-4E00-B1A3-D2F8E269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66C-C318-49EE-A11B-E815035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9A97-D961-4B24-83F4-6B28FC27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A2C01-34CC-4BA5-8CFA-EF9F8C64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32932-E93C-435D-9E21-8A9926C4E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A16A-F04B-49B5-B3D8-17F3DDA9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BA87F-E56B-4A85-9367-15541FB9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22C4-229E-44F0-8470-A6C15B97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AD224-535F-4DD0-9875-8A93E85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8724-3FCC-4A43-987A-DC0D85C3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8805C-53E5-4DA5-B0CE-6EB1F029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0B751-24C9-4887-B665-518E83DA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517AE-6219-4149-8C41-624A745B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D7F45-4AB3-4AB3-9F74-7FC47A9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6FCAD-76EC-4827-9362-4417D62C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0A9FD-56A0-4BC5-B604-3456983C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583F-90FE-466B-B715-E6A2A202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1BBA-287A-4316-8AD5-5DDCE575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FD0C-1A20-4B36-BCA5-AEFAE80F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FF69-B80C-438B-A29A-EF40467F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9E82-CC9C-477F-AB57-995691C7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9E18-86B6-4741-A496-2354BC9B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DDF7-2F9B-4A33-95D2-FB0197D1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D5A64-9DFA-4536-98BD-D3DB18AF1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32DC5-EE9F-49E2-B6F9-1F4815C5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50FB9-9ECD-4986-AA2D-FA832AA7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DD1A6-A363-445F-806B-8CAAC25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F728-B19F-471E-8925-07F114F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579EF-B04E-4333-834F-2C82D5AD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B50B-4838-4D3E-813F-20814AB6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5569-8676-4D73-84CE-2AB6746F0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0201-C998-4687-AD14-5FC9887EC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F13F-88D8-4EAA-B554-D0BD2F95B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6AD5-A60C-4239-9D71-3EE9E6F72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2965-E3C1-4969-ABF4-37A01F9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F0B0-9058-471F-8F3E-5B22A84A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PROJETO FINAL DE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1F912-69FB-4F01-92C2-A4C101B5A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000" dirty="0"/>
              <a:t>Jefferson Lee Chan</a:t>
            </a:r>
          </a:p>
        </p:txBody>
      </p:sp>
    </p:spTree>
    <p:extLst>
      <p:ext uri="{BB962C8B-B14F-4D97-AF65-F5344CB8AC3E}">
        <p14:creationId xmlns:p14="http://schemas.microsoft.com/office/powerpoint/2010/main" val="404630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3. MACHINE LEARNING</a:t>
            </a:r>
            <a:br>
              <a:rPr lang="en-US" u="sng" dirty="0"/>
            </a:br>
            <a:r>
              <a:rPr lang="en-US" sz="2400" dirty="0"/>
              <a:t>RESULTADOS DO TESTE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6BEF0-B6F7-4AC0-AAF4-4898EE58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91" y="2225670"/>
            <a:ext cx="7898818" cy="3108330"/>
          </a:xfrm>
        </p:spPr>
      </p:pic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BFBC95B-DF18-49D1-9FFC-B88C2C61E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07" y="4102100"/>
            <a:ext cx="489384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8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4. RESULTADOS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4EE21-ADF6-4F80-B1B5-386F2D619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0" y="1690688"/>
            <a:ext cx="6908020" cy="4722738"/>
          </a:xfrm>
        </p:spPr>
      </p:pic>
    </p:spTree>
    <p:extLst>
      <p:ext uri="{BB962C8B-B14F-4D97-AF65-F5344CB8AC3E}">
        <p14:creationId xmlns:p14="http://schemas.microsoft.com/office/powerpoint/2010/main" val="294413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4.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FB6B-ACC2-49D0-87C1-D124FECD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380"/>
            <a:ext cx="10515600" cy="41713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Perfis de risco do investidor: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Conservador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Moderado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Arrojado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29B46-17BF-4C51-B599-A3E90655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63" y="3289296"/>
            <a:ext cx="4478874" cy="17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7A77-DB7A-4FA0-BD88-6E4041D5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38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Autoavaliação</a:t>
            </a:r>
          </a:p>
        </p:txBody>
      </p:sp>
    </p:spTree>
    <p:extLst>
      <p:ext uri="{BB962C8B-B14F-4D97-AF65-F5344CB8AC3E}">
        <p14:creationId xmlns:p14="http://schemas.microsoft.com/office/powerpoint/2010/main" val="173919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7A77-DB7A-4FA0-BD88-6E4041D5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38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Obrigado! ;) </a:t>
            </a:r>
          </a:p>
        </p:txBody>
      </p:sp>
    </p:spTree>
    <p:extLst>
      <p:ext uri="{BB962C8B-B14F-4D97-AF65-F5344CB8AC3E}">
        <p14:creationId xmlns:p14="http://schemas.microsoft.com/office/powerpoint/2010/main" val="40648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ewspaper, text&#10;&#10;Description automatically generated">
            <a:extLst>
              <a:ext uri="{FF2B5EF4-FFF2-40B4-BE49-F238E27FC236}">
                <a16:creationId xmlns:a16="http://schemas.microsoft.com/office/drawing/2014/main" id="{CE4A694B-D39B-44BF-853A-AB82AD27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1" y="2079879"/>
            <a:ext cx="4425189" cy="29501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0387E9-3E75-4027-888F-76810E9AA74E}"/>
              </a:ext>
            </a:extLst>
          </p:cNvPr>
          <p:cNvCxnSpPr>
            <a:cxnSpLocks/>
          </p:cNvCxnSpPr>
          <p:nvPr/>
        </p:nvCxnSpPr>
        <p:spPr>
          <a:xfrm>
            <a:off x="5530850" y="3294316"/>
            <a:ext cx="2925761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453E44-89A8-4372-809D-89CA688C7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4" y="1000125"/>
            <a:ext cx="1885950" cy="24288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FD7C87B-5392-4071-949D-9E0B7C706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1" y="3663950"/>
            <a:ext cx="2619375" cy="174307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56FC87-71F2-4D9E-A0A1-098B2424D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30" y="186531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7A77-DB7A-4FA0-BD88-6E4041D5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38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O que é Natural Language Processing (NLP)?</a:t>
            </a:r>
          </a:p>
        </p:txBody>
      </p:sp>
    </p:spTree>
    <p:extLst>
      <p:ext uri="{BB962C8B-B14F-4D97-AF65-F5344CB8AC3E}">
        <p14:creationId xmlns:p14="http://schemas.microsoft.com/office/powerpoint/2010/main" val="223635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54AC-8313-45CD-95EA-5C97202B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3E-1143-4AA3-9C92-63554AC0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Coleta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Tratamento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Modelagem (Machine Learning)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Resultados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EDCD-AD19-4368-ACAF-92200C12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1. COLETA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B0-E0D9-4639-9E75-6FE9CED9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Cotações diárias (2015 – 2019)</a:t>
            </a:r>
          </a:p>
          <a:p>
            <a:pPr>
              <a:lnSpc>
                <a:spcPct val="200000"/>
              </a:lnSpc>
            </a:pPr>
            <a:r>
              <a:rPr lang="en-US" dirty="0"/>
              <a:t>Notícias: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Reuters</a:t>
            </a:r>
          </a:p>
          <a:p>
            <a:pPr lvl="1"/>
            <a:r>
              <a:rPr lang="en-US" dirty="0"/>
              <a:t>Bloomberg</a:t>
            </a:r>
          </a:p>
          <a:p>
            <a:pPr lvl="1"/>
            <a:r>
              <a:rPr lang="en-US" dirty="0"/>
              <a:t>Investing.com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6432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2. TRATAMENTO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FB6B-ACC2-49D0-87C1-D124FECD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Variável </a:t>
            </a:r>
            <a:r>
              <a:rPr lang="en-US" i="1" dirty="0"/>
              <a:t>target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Fechamento &gt; Abertura  →  </a:t>
            </a:r>
            <a:r>
              <a:rPr lang="en-US" i="1" dirty="0"/>
              <a:t>target</a:t>
            </a:r>
            <a:r>
              <a:rPr lang="en-US" dirty="0"/>
              <a:t> = Subiu</a:t>
            </a:r>
          </a:p>
          <a:p>
            <a:pPr lvl="1"/>
            <a:r>
              <a:rPr lang="en-US" dirty="0"/>
              <a:t>Fechamento &lt; Abertura  →  </a:t>
            </a:r>
            <a:r>
              <a:rPr lang="en-US" i="1" dirty="0"/>
              <a:t>target</a:t>
            </a:r>
            <a:r>
              <a:rPr lang="en-US" dirty="0"/>
              <a:t> = Caiu</a:t>
            </a:r>
          </a:p>
          <a:p>
            <a:pPr>
              <a:lnSpc>
                <a:spcPct val="200000"/>
              </a:lnSpc>
            </a:pPr>
            <a:r>
              <a:rPr lang="en-US" dirty="0"/>
              <a:t>Agrupamento das notícias por dia</a:t>
            </a:r>
          </a:p>
          <a:p>
            <a:pPr>
              <a:lnSpc>
                <a:spcPct val="200000"/>
              </a:lnSpc>
            </a:pPr>
            <a:r>
              <a:rPr lang="en-US" dirty="0"/>
              <a:t>NLP (pacotes)</a:t>
            </a:r>
          </a:p>
          <a:p>
            <a:pPr lvl="1"/>
            <a:r>
              <a:rPr lang="en-US" dirty="0"/>
              <a:t>spaCy</a:t>
            </a:r>
          </a:p>
          <a:p>
            <a:pPr lvl="1"/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245518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2. TRATAMENTO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FB6B-ACC2-49D0-87C1-D124FECD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Tokenização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Stop words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Pontuações</a:t>
            </a:r>
          </a:p>
          <a:p>
            <a:pPr>
              <a:lnSpc>
                <a:spcPct val="200000"/>
              </a:lnSpc>
            </a:pPr>
            <a:r>
              <a:rPr lang="en-US" dirty="0"/>
              <a:t>Lematização</a:t>
            </a:r>
          </a:p>
          <a:p>
            <a:pPr>
              <a:lnSpc>
                <a:spcPct val="200000"/>
              </a:lnSpc>
            </a:pPr>
            <a:r>
              <a:rPr lang="en-US" dirty="0"/>
              <a:t>Vetorização TF-IDF (Term Frequency – Inverse Document Frequency)</a:t>
            </a:r>
          </a:p>
          <a:p>
            <a:pPr>
              <a:lnSpc>
                <a:spcPct val="200000"/>
              </a:lnSpc>
            </a:pPr>
            <a:r>
              <a:rPr lang="en-US" dirty="0"/>
              <a:t>Redução de dimensionalidade (Truncated SVD)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0709FA-A5CD-4923-A074-E8980998E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8" y="2717033"/>
            <a:ext cx="349803" cy="34980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FC6527-B726-4B0A-BA68-7FE6EABA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45" y="3121149"/>
            <a:ext cx="349803" cy="34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3.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FB6B-ACC2-49D0-87C1-D124FECD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Modelo de </a:t>
            </a:r>
            <a:r>
              <a:rPr lang="en-US" b="1" dirty="0"/>
              <a:t>classificação binária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Treinamento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Avaliação →  </a:t>
            </a:r>
            <a:r>
              <a:rPr lang="en-US" b="1" dirty="0"/>
              <a:t>precisão</a:t>
            </a:r>
          </a:p>
          <a:p>
            <a:pPr>
              <a:lnSpc>
                <a:spcPct val="200000"/>
              </a:lnSpc>
            </a:pPr>
            <a:r>
              <a:rPr lang="en-US" dirty="0"/>
              <a:t>Previsão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ED5-BCA4-4893-81EB-351CFA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3. MACHINE LEARNING</a:t>
            </a:r>
            <a:br>
              <a:rPr lang="en-US" u="sng" dirty="0"/>
            </a:br>
            <a:r>
              <a:rPr lang="en-US" sz="2400" dirty="0"/>
              <a:t>RESULTADOS DO TREINAMENTO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99EA7-C4F2-4C35-B1CD-167A2DFF7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87" y="2105607"/>
            <a:ext cx="6522226" cy="3583642"/>
          </a:xfr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71C583B-5CEA-4C9A-88AE-B66C1EEE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31" y="4304016"/>
            <a:ext cx="517456" cy="6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PROJETO FINAL DE DATA ANALYTICS</vt:lpstr>
      <vt:lpstr>PowerPoint Presentation</vt:lpstr>
      <vt:lpstr>O que é Natural Language Processing (NLP)?</vt:lpstr>
      <vt:lpstr>WORKFLOW</vt:lpstr>
      <vt:lpstr>1. COLETA DE DADOS</vt:lpstr>
      <vt:lpstr>2. TRATAMENTO DOS DADOS</vt:lpstr>
      <vt:lpstr>2. TRATAMENTO DOS DADOS</vt:lpstr>
      <vt:lpstr>3. MACHINE LEARNING</vt:lpstr>
      <vt:lpstr>3. MACHINE LEARNING RESULTADOS DO TREINAMENTO</vt:lpstr>
      <vt:lpstr>3. MACHINE LEARNING RESULTADOS DO TESTE</vt:lpstr>
      <vt:lpstr>4. RESULTADOS</vt:lpstr>
      <vt:lpstr>4. RESULTADOS</vt:lpstr>
      <vt:lpstr>Autoavaliação</vt:lpstr>
      <vt:lpstr>Obrigado! ;)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DATA ANALYTICS</dc:title>
  <dc:creator>jefferson chan</dc:creator>
  <cp:lastModifiedBy>jefferson chan</cp:lastModifiedBy>
  <cp:revision>11</cp:revision>
  <dcterms:created xsi:type="dcterms:W3CDTF">2020-02-06T14:20:49Z</dcterms:created>
  <dcterms:modified xsi:type="dcterms:W3CDTF">2020-02-07T17:02:12Z</dcterms:modified>
</cp:coreProperties>
</file>