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9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9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6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3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CAF-4A74-49DA-ACE4-10C221C2FE09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20B4-D2FF-4CA6-B629-1E33A38C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on previous MSU work done on climate </a:t>
            </a:r>
            <a:r>
              <a:rPr lang="en-US" dirty="0" smtClean="0">
                <a:sym typeface="Wingdings" panose="05000000000000000000" pitchFamily="2" charset="2"/>
              </a:rPr>
              <a:t> chl-a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discussion of </a:t>
            </a:r>
            <a:r>
              <a:rPr lang="en-US" dirty="0" err="1" smtClean="0"/>
              <a:t>Shengpan</a:t>
            </a:r>
            <a:r>
              <a:rPr lang="en-US" dirty="0" smtClean="0"/>
              <a:t> Lin’s PhD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3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original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National Lakes Assessment (NLA) chl-a data from 1157 lakes in 2007 to generate an empirical statistical model for chl-a from L5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that model to </a:t>
            </a:r>
            <a:r>
              <a:rPr lang="en-US" dirty="0" err="1" smtClean="0"/>
              <a:t>hindcast</a:t>
            </a:r>
            <a:r>
              <a:rPr lang="en-US" dirty="0" smtClean="0"/>
              <a:t> historical chl-a in these lakes to 1984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trends in chl-a to changes in watershed characteristics, precipitation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2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proofs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NLA data: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 descr="https://lh3.googleusercontent.com/Ixd2pKnEO8DG1bPQjgMiTYN1UlH4oILxdUKVGTpGXEfxh2zzFYxcoy1tvQDO-CIODg7TRZCTkT-sbdxNog7feIfqfyts6KwRjiV4WXH-Yk7bPYQAqMcUgTcTameTV1QgsDWqBWP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9245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proofs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un-optimized regression tree, to predict chl-a: R2_training=0.44, R2_test=0.18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2" name="Picture 4" descr="https://lh6.googleusercontent.com/iSIbXt6pPwYctycPTaScDt77A7SNDeVfdgRtBnvUuyMZ7o9JxPrZkoi5yjkVzGbPsu11chhZZHcIAStaENQnsR_xOuXn9LBwBK7-xaUbLcpDyqjN2ClD5f_AMsnUAgd3ls1JtE_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4953000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37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proofs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un-optimized regression tree, to predict chl-a categories (low/medium/high): R2_training=0.58, R2_test=0.48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 descr="https://lh6.googleusercontent.com/SF8iy0uBRuvnwgm8XD3kIxa8rfW4k2brj8qncMVJfU-NV57PvJ7KX7dk7Wb0SJu_yxA1tyyNeodGFXVJn3GiAtin-D1pgLqFLGIicBbo22Tg9Q5dggC7hdRrkfWSuXok6dmc_q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8458"/>
            <a:ext cx="8574447" cy="300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32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Shengpan’s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Boosted regression tree model to predict chl-a using NLA data set (R2= 0.46)</a:t>
            </a:r>
          </a:p>
          <a:p>
            <a:pPr lvl="1"/>
            <a:r>
              <a:rPr lang="en-US" dirty="0" smtClean="0"/>
              <a:t>Showed that higher CDOM/turbidity did not bias algorithm in Missouri reservoirs</a:t>
            </a:r>
            <a:endParaRPr lang="en-US" dirty="0" smtClean="0"/>
          </a:p>
          <a:p>
            <a:pPr lvl="1"/>
            <a:r>
              <a:rPr lang="en-US" dirty="0" smtClean="0"/>
              <a:t>Showed that higher levels of atmospheric correction did not improve prediction</a:t>
            </a:r>
          </a:p>
          <a:p>
            <a:r>
              <a:rPr lang="en-US" dirty="0" smtClean="0"/>
              <a:t>Small study looking at historical chl-a for Missouri reservoirs (~4)</a:t>
            </a:r>
          </a:p>
          <a:p>
            <a:pPr lvl="1"/>
            <a:r>
              <a:rPr lang="en-US" dirty="0" smtClean="0"/>
              <a:t>Lake chl-a trends did not track with temperature or </a:t>
            </a:r>
            <a:r>
              <a:rPr lang="en-US" dirty="0" err="1" smtClean="0"/>
              <a:t>precip</a:t>
            </a:r>
            <a:r>
              <a:rPr lang="en-US" dirty="0" smtClean="0"/>
              <a:t> trends</a:t>
            </a:r>
          </a:p>
          <a:p>
            <a:pPr lvl="1"/>
            <a:r>
              <a:rPr lang="en-US" dirty="0" smtClean="0"/>
              <a:t>Daily </a:t>
            </a:r>
            <a:r>
              <a:rPr lang="en-US" dirty="0" err="1" smtClean="0"/>
              <a:t>precip</a:t>
            </a:r>
            <a:r>
              <a:rPr lang="en-US" dirty="0" smtClean="0"/>
              <a:t>/temp explain 50% of daily chl-a at 13 sites</a:t>
            </a:r>
          </a:p>
          <a:p>
            <a:r>
              <a:rPr lang="en-US" dirty="0" smtClean="0"/>
              <a:t>Looked at chl-a variation in 2007 compared to spatial variations in temperature and precipitation</a:t>
            </a:r>
          </a:p>
          <a:p>
            <a:pPr lvl="1"/>
            <a:r>
              <a:rPr lang="en-US" dirty="0" smtClean="0"/>
              <a:t>Algal blooms increased with temperature</a:t>
            </a:r>
          </a:p>
          <a:p>
            <a:pPr lvl="2"/>
            <a:r>
              <a:rPr lang="en-US" dirty="0" smtClean="0"/>
              <a:t>Sensitivity to temp increased with higher nutrient concentrations in lakes</a:t>
            </a:r>
          </a:p>
          <a:p>
            <a:pPr lvl="1"/>
            <a:r>
              <a:rPr lang="en-US" dirty="0" smtClean="0"/>
              <a:t>Bloom increased with higher </a:t>
            </a:r>
            <a:r>
              <a:rPr lang="en-US" dirty="0" err="1" smtClean="0"/>
              <a:t>precip</a:t>
            </a:r>
            <a:r>
              <a:rPr lang="en-US" dirty="0" smtClean="0"/>
              <a:t> intensity, but decreased with higher total </a:t>
            </a:r>
            <a:r>
              <a:rPr lang="en-US" dirty="0" err="1" smtClean="0"/>
              <a:t>precip</a:t>
            </a:r>
            <a:endParaRPr lang="en-US" dirty="0" smtClean="0"/>
          </a:p>
          <a:p>
            <a:pPr lvl="2"/>
            <a:r>
              <a:rPr lang="en-US" dirty="0" smtClean="0"/>
              <a:t>Sensitivity to </a:t>
            </a:r>
            <a:r>
              <a:rPr lang="en-US" dirty="0" err="1" smtClean="0"/>
              <a:t>precip</a:t>
            </a:r>
            <a:r>
              <a:rPr lang="en-US" dirty="0" smtClean="0"/>
              <a:t> intensity increased with soil erodibility</a:t>
            </a:r>
          </a:p>
          <a:p>
            <a:pPr lvl="1"/>
            <a:r>
              <a:rPr lang="en-US" dirty="0" smtClean="0"/>
              <a:t>Used “high”/“low” CO2 emission scenarios to predict higher future biomass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6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off of </a:t>
            </a:r>
            <a:r>
              <a:rPr lang="en-US" dirty="0" err="1" smtClean="0"/>
              <a:t>Shengpan’s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Apply his algorithm historically to all lakes</a:t>
            </a:r>
          </a:p>
          <a:p>
            <a:pPr lvl="1"/>
            <a:r>
              <a:rPr lang="en-US" dirty="0" smtClean="0"/>
              <a:t>Accuracy concerns could be offset by predicting low/medium/high chl-a</a:t>
            </a:r>
          </a:p>
          <a:p>
            <a:endParaRPr lang="en-US" dirty="0"/>
          </a:p>
          <a:p>
            <a:r>
              <a:rPr lang="en-US" dirty="0" smtClean="0"/>
              <a:t>Look at future climate models to predict spatial variations in chl-a change based on his temperature/</a:t>
            </a:r>
            <a:r>
              <a:rPr lang="en-US" dirty="0" err="1" smtClean="0"/>
              <a:t>precip</a:t>
            </a:r>
            <a:r>
              <a:rPr lang="en-US" dirty="0" smtClean="0"/>
              <a:t> relationships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Still need to read his work in more detail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73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Are they open to collaboration?</a:t>
            </a:r>
          </a:p>
          <a:p>
            <a:pPr lvl="1"/>
            <a:r>
              <a:rPr lang="en-US" dirty="0" err="1" smtClean="0"/>
              <a:t>Shengpan</a:t>
            </a:r>
            <a:r>
              <a:rPr lang="en-US" dirty="0" smtClean="0"/>
              <a:t> just graduated from his PhD and is working as a Postdoc on unrelated projects</a:t>
            </a:r>
          </a:p>
          <a:p>
            <a:pPr lvl="1"/>
            <a:r>
              <a:rPr lang="en-US" dirty="0" smtClean="0"/>
              <a:t>He is looking for a job, but is open to me taking his work and moving forward with it</a:t>
            </a:r>
          </a:p>
          <a:p>
            <a:pPr lvl="1"/>
            <a:r>
              <a:rPr lang="en-US" dirty="0" smtClean="0"/>
              <a:t>No one else from Jan Stevenson’s MSU lab is working on it</a:t>
            </a:r>
          </a:p>
          <a:p>
            <a:r>
              <a:rPr lang="en-US" dirty="0" smtClean="0"/>
              <a:t>None of the papers have been published</a:t>
            </a:r>
          </a:p>
          <a:p>
            <a:pPr lvl="1"/>
            <a:r>
              <a:rPr lang="en-US" dirty="0" smtClean="0"/>
              <a:t>Algorithm: 2 rejections, 1 revise and resubmit</a:t>
            </a:r>
          </a:p>
          <a:p>
            <a:pPr lvl="2"/>
            <a:r>
              <a:rPr lang="en-US" dirty="0" smtClean="0"/>
              <a:t>Could make it hard if they’re still not published when we want to finish</a:t>
            </a:r>
          </a:p>
          <a:p>
            <a:pPr lvl="1"/>
            <a:r>
              <a:rPr lang="en-US" dirty="0" smtClean="0"/>
              <a:t>Climate papers still among circle of authors</a:t>
            </a:r>
          </a:p>
        </p:txBody>
      </p:sp>
    </p:spTree>
    <p:extLst>
      <p:ext uri="{BB962C8B-B14F-4D97-AF65-F5344CB8AC3E}">
        <p14:creationId xmlns:p14="http://schemas.microsoft.com/office/powerpoint/2010/main" val="92037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387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Building on previous MSU work done on climate  chl-a</vt:lpstr>
      <vt:lpstr>My original plan</vt:lpstr>
      <vt:lpstr>Initial proofs of concept</vt:lpstr>
      <vt:lpstr>Initial proofs of concept</vt:lpstr>
      <vt:lpstr>Initial proofs of concept</vt:lpstr>
      <vt:lpstr>Shengpan’s work</vt:lpstr>
      <vt:lpstr>Building off of Shengpan’s work</vt:lpstr>
      <vt:lpstr>Potential concerns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C. Ho</dc:creator>
  <cp:lastModifiedBy>Jeff C. Ho</cp:lastModifiedBy>
  <cp:revision>8</cp:revision>
  <dcterms:created xsi:type="dcterms:W3CDTF">2017-07-06T17:10:12Z</dcterms:created>
  <dcterms:modified xsi:type="dcterms:W3CDTF">2017-07-06T19:17:11Z</dcterms:modified>
</cp:coreProperties>
</file>