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Matching Pairs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Sheet1!$B$2:$B$38</c:f>
              <c:numCache>
                <c:formatCode>General</c:formatCode>
                <c:ptCount val="37"/>
                <c:pt idx="0">
                  <c:v>6.933755470391464</c:v>
                </c:pt>
                <c:pt idx="1">
                  <c:v>8.282128931150565</c:v>
                </c:pt>
                <c:pt idx="2">
                  <c:v>6.5396390039313</c:v>
                </c:pt>
                <c:pt idx="3">
                  <c:v>7.99054194600795</c:v>
                </c:pt>
                <c:pt idx="4">
                  <c:v>5.267894738817276</c:v>
                </c:pt>
                <c:pt idx="5">
                  <c:v>6.90314345631907</c:v>
                </c:pt>
                <c:pt idx="6">
                  <c:v>6.974754752370965</c:v>
                </c:pt>
                <c:pt idx="7">
                  <c:v>6.350502507120392</c:v>
                </c:pt>
                <c:pt idx="8">
                  <c:v>7.754527862933512</c:v>
                </c:pt>
                <c:pt idx="9">
                  <c:v>6.724766357751053</c:v>
                </c:pt>
                <c:pt idx="10">
                  <c:v>6.413345842789666</c:v>
                </c:pt>
                <c:pt idx="11">
                  <c:v>9.35606513940584</c:v>
                </c:pt>
                <c:pt idx="12">
                  <c:v>5.167464065596027</c:v>
                </c:pt>
                <c:pt idx="13">
                  <c:v>9.585716378093415</c:v>
                </c:pt>
                <c:pt idx="14">
                  <c:v>9.211153787492643</c:v>
                </c:pt>
                <c:pt idx="15">
                  <c:v>8.795768203167085</c:v>
                </c:pt>
                <c:pt idx="16">
                  <c:v>6.191998128845056</c:v>
                </c:pt>
                <c:pt idx="17">
                  <c:v>7.833136757087149</c:v>
                </c:pt>
                <c:pt idx="18">
                  <c:v>5.111859016541834</c:v>
                </c:pt>
                <c:pt idx="19">
                  <c:v>6.763459194131796</c:v>
                </c:pt>
                <c:pt idx="20">
                  <c:v>8.414946180711038</c:v>
                </c:pt>
                <c:pt idx="21">
                  <c:v>8.059417150851157</c:v>
                </c:pt>
                <c:pt idx="22">
                  <c:v>7.129274535659187</c:v>
                </c:pt>
                <c:pt idx="23">
                  <c:v>8.256693659512155</c:v>
                </c:pt>
                <c:pt idx="24">
                  <c:v>9.60363232671873</c:v>
                </c:pt>
                <c:pt idx="25">
                  <c:v>7.732125903670805</c:v>
                </c:pt>
                <c:pt idx="26">
                  <c:v>9.67876526908461</c:v>
                </c:pt>
                <c:pt idx="27">
                  <c:v>8.320781331838878</c:v>
                </c:pt>
                <c:pt idx="28">
                  <c:v>5.016844018284969</c:v>
                </c:pt>
                <c:pt idx="29">
                  <c:v>9.875276365757503</c:v>
                </c:pt>
                <c:pt idx="30">
                  <c:v>6.047712532331413</c:v>
                </c:pt>
                <c:pt idx="31">
                  <c:v>6.595440285911072</c:v>
                </c:pt>
                <c:pt idx="32">
                  <c:v>9.179174965769075</c:v>
                </c:pt>
                <c:pt idx="33">
                  <c:v>8.839328231714838</c:v>
                </c:pt>
                <c:pt idx="34">
                  <c:v>8.742803405920203</c:v>
                </c:pt>
                <c:pt idx="35">
                  <c:v>7.897336726756269</c:v>
                </c:pt>
                <c:pt idx="36">
                  <c:v>7.172642381561075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Matching Pairs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Sheet1!$A$2:$A$38</c:f>
              <c:numCache>
                <c:formatCode>General</c:formatCode>
                <c:ptCount val="3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</c:numCache>
            </c:numRef>
          </c:xVal>
          <c:yVal>
            <c:numRef>
              <c:f>Sheet1!$C$2:$C$38</c:f>
              <c:numCache>
                <c:formatCode>General</c:formatCode>
                <c:ptCount val="37"/>
                <c:pt idx="0">
                  <c:v>4.307879318710437</c:v>
                </c:pt>
                <c:pt idx="1">
                  <c:v>4.919393439753985</c:v>
                </c:pt>
                <c:pt idx="2">
                  <c:v>2.045700891479254</c:v>
                </c:pt>
                <c:pt idx="3">
                  <c:v>6.970205248255846</c:v>
                </c:pt>
                <c:pt idx="4">
                  <c:v>5.476819853200648</c:v>
                </c:pt>
                <c:pt idx="5">
                  <c:v>6.867694119449692</c:v>
                </c:pt>
                <c:pt idx="6">
                  <c:v>4.29774902255478</c:v>
                </c:pt>
                <c:pt idx="7">
                  <c:v>5.426818338596585</c:v>
                </c:pt>
                <c:pt idx="8">
                  <c:v>5.729608028232485</c:v>
                </c:pt>
                <c:pt idx="9">
                  <c:v>3.262467361697554</c:v>
                </c:pt>
                <c:pt idx="10">
                  <c:v>5.194880887802856</c:v>
                </c:pt>
                <c:pt idx="11">
                  <c:v>6.900203438205391</c:v>
                </c:pt>
                <c:pt idx="12">
                  <c:v>4.049666985749504</c:v>
                </c:pt>
                <c:pt idx="13">
                  <c:v>4.689648235352455</c:v>
                </c:pt>
                <c:pt idx="14">
                  <c:v>6.315933559734167</c:v>
                </c:pt>
                <c:pt idx="15">
                  <c:v>4.646851300559505</c:v>
                </c:pt>
                <c:pt idx="16">
                  <c:v>2.42218721211779</c:v>
                </c:pt>
                <c:pt idx="17">
                  <c:v>3.671192264919201</c:v>
                </c:pt>
                <c:pt idx="18">
                  <c:v>5.454030883287412</c:v>
                </c:pt>
                <c:pt idx="19">
                  <c:v>4.958688310637862</c:v>
                </c:pt>
                <c:pt idx="20">
                  <c:v>3.576644695332874</c:v>
                </c:pt>
                <c:pt idx="21">
                  <c:v>2.50441055228347</c:v>
                </c:pt>
                <c:pt idx="22">
                  <c:v>5.086071654556405</c:v>
                </c:pt>
                <c:pt idx="23">
                  <c:v>5.277411921046967</c:v>
                </c:pt>
                <c:pt idx="24">
                  <c:v>6.909659556602284</c:v>
                </c:pt>
                <c:pt idx="25">
                  <c:v>6.738609822554252</c:v>
                </c:pt>
                <c:pt idx="26">
                  <c:v>2.206411973439948</c:v>
                </c:pt>
                <c:pt idx="27">
                  <c:v>4.428196585382318</c:v>
                </c:pt>
                <c:pt idx="28">
                  <c:v>3.840479761910197</c:v>
                </c:pt>
                <c:pt idx="29">
                  <c:v>2.436490598334319</c:v>
                </c:pt>
                <c:pt idx="30">
                  <c:v>3.18880807751265</c:v>
                </c:pt>
                <c:pt idx="31">
                  <c:v>3.184276046855295</c:v>
                </c:pt>
                <c:pt idx="32">
                  <c:v>2.96328217340767</c:v>
                </c:pt>
                <c:pt idx="33">
                  <c:v>4.815211205998693</c:v>
                </c:pt>
                <c:pt idx="34">
                  <c:v>6.423891902264218</c:v>
                </c:pt>
                <c:pt idx="35">
                  <c:v>4.503728662544828</c:v>
                </c:pt>
                <c:pt idx="36">
                  <c:v>3.832560954567699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996840"/>
        <c:axId val="2100140808"/>
      </c:scatterChart>
      <c:valAx>
        <c:axId val="2099996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0140808"/>
        <c:crosses val="autoZero"/>
        <c:crossBetween val="midCat"/>
      </c:valAx>
      <c:valAx>
        <c:axId val="2100140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Similarity</a:t>
                </a:r>
                <a:r>
                  <a:rPr lang="en-US" sz="1800" baseline="0" dirty="0" smtClean="0"/>
                  <a:t> Score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9996840"/>
        <c:crosses val="autoZero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4287D-3C01-9441-A791-3A2D7D6EEFA8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31E0C1-F1CB-3E42-AC47-6A0566673D35}">
      <dgm:prSet phldrT="[Text]"/>
      <dgm:spPr/>
      <dgm:t>
        <a:bodyPr/>
        <a:lstStyle/>
        <a:p>
          <a:r>
            <a:rPr lang="en-US" dirty="0" smtClean="0"/>
            <a:t>A1 &gt; x</a:t>
          </a:r>
          <a:endParaRPr lang="en-US" dirty="0"/>
        </a:p>
      </dgm:t>
    </dgm:pt>
    <dgm:pt modelId="{F0007B21-891F-5249-BEAD-B63DEB9D61D5}" type="parTrans" cxnId="{2CA927D3-9234-3D40-AF06-BC4F76684AFE}">
      <dgm:prSet/>
      <dgm:spPr/>
      <dgm:t>
        <a:bodyPr/>
        <a:lstStyle/>
        <a:p>
          <a:endParaRPr lang="en-US"/>
        </a:p>
      </dgm:t>
    </dgm:pt>
    <dgm:pt modelId="{2B843AE1-3C22-9A42-95D8-7D526A23A354}" type="sibTrans" cxnId="{2CA927D3-9234-3D40-AF06-BC4F76684AFE}">
      <dgm:prSet/>
      <dgm:spPr/>
      <dgm:t>
        <a:bodyPr/>
        <a:lstStyle/>
        <a:p>
          <a:endParaRPr lang="en-US"/>
        </a:p>
      </dgm:t>
    </dgm:pt>
    <dgm:pt modelId="{0F014CB6-0575-6345-9DB5-EA053C42FC37}">
      <dgm:prSet phldrT="[Text]"/>
      <dgm:spPr/>
      <dgm:t>
        <a:bodyPr/>
        <a:lstStyle/>
        <a:p>
          <a:r>
            <a:rPr lang="en-US" dirty="0" smtClean="0"/>
            <a:t>A2 &lt; y</a:t>
          </a:r>
          <a:endParaRPr lang="en-US" dirty="0"/>
        </a:p>
      </dgm:t>
    </dgm:pt>
    <dgm:pt modelId="{91F6D46E-D00C-8741-BE3B-1342744F8391}" type="parTrans" cxnId="{138ED707-6679-9F48-8E71-D50B9FF0B63D}">
      <dgm:prSet/>
      <dgm:spPr/>
      <dgm:t>
        <a:bodyPr/>
        <a:lstStyle/>
        <a:p>
          <a:endParaRPr lang="en-US"/>
        </a:p>
      </dgm:t>
    </dgm:pt>
    <dgm:pt modelId="{F4B6EEAF-FDED-644D-86A0-0583E576B39F}" type="sibTrans" cxnId="{138ED707-6679-9F48-8E71-D50B9FF0B63D}">
      <dgm:prSet/>
      <dgm:spPr/>
      <dgm:t>
        <a:bodyPr/>
        <a:lstStyle/>
        <a:p>
          <a:endParaRPr lang="en-US"/>
        </a:p>
      </dgm:t>
    </dgm:pt>
    <dgm:pt modelId="{443B4CE5-C1B4-6345-A4AE-88258D659129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06B3CE7B-5446-5F4C-B296-8DBECBE3E8AD}" type="parTrans" cxnId="{333FF781-80C8-0049-844A-D97B0408471E}">
      <dgm:prSet/>
      <dgm:spPr/>
      <dgm:t>
        <a:bodyPr/>
        <a:lstStyle/>
        <a:p>
          <a:endParaRPr lang="en-US"/>
        </a:p>
      </dgm:t>
    </dgm:pt>
    <dgm:pt modelId="{990376A9-0950-5642-90DA-3CC34F280D17}" type="sibTrans" cxnId="{333FF781-80C8-0049-844A-D97B0408471E}">
      <dgm:prSet/>
      <dgm:spPr/>
      <dgm:t>
        <a:bodyPr/>
        <a:lstStyle/>
        <a:p>
          <a:endParaRPr lang="en-US"/>
        </a:p>
      </dgm:t>
    </dgm:pt>
    <dgm:pt modelId="{32711B82-696B-6F40-A7C8-D0CF80C8DB15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8A4A111D-DAC4-9A44-B79F-896E912B363A}" type="parTrans" cxnId="{3E8A64CF-01EE-3049-9D75-6A695E432613}">
      <dgm:prSet/>
      <dgm:spPr/>
      <dgm:t>
        <a:bodyPr/>
        <a:lstStyle/>
        <a:p>
          <a:endParaRPr lang="en-US"/>
        </a:p>
      </dgm:t>
    </dgm:pt>
    <dgm:pt modelId="{00F55C78-8F75-4448-92D9-5A0A2FF7697A}" type="sibTrans" cxnId="{3E8A64CF-01EE-3049-9D75-6A695E432613}">
      <dgm:prSet/>
      <dgm:spPr/>
      <dgm:t>
        <a:bodyPr/>
        <a:lstStyle/>
        <a:p>
          <a:endParaRPr lang="en-US"/>
        </a:p>
      </dgm:t>
    </dgm:pt>
    <dgm:pt modelId="{A886FBA4-DC4E-854C-BA42-E8C55002FF3C}">
      <dgm:prSet phldrT="[Text]"/>
      <dgm:spPr/>
      <dgm:t>
        <a:bodyPr/>
        <a:lstStyle/>
        <a:p>
          <a:r>
            <a:rPr lang="en-US" dirty="0" smtClean="0"/>
            <a:t>A3 &lt; z</a:t>
          </a:r>
          <a:endParaRPr lang="en-US" dirty="0"/>
        </a:p>
      </dgm:t>
    </dgm:pt>
    <dgm:pt modelId="{9D53CF46-33E1-6242-B1E5-B24C01F205E7}" type="parTrans" cxnId="{33E04D1E-A0AC-D74C-98E9-7E98F6EFE1B8}">
      <dgm:prSet/>
      <dgm:spPr/>
      <dgm:t>
        <a:bodyPr/>
        <a:lstStyle/>
        <a:p>
          <a:endParaRPr lang="en-US"/>
        </a:p>
      </dgm:t>
    </dgm:pt>
    <dgm:pt modelId="{0496F2FF-4CAF-344A-A852-E939502BFB11}" type="sibTrans" cxnId="{33E04D1E-A0AC-D74C-98E9-7E98F6EFE1B8}">
      <dgm:prSet/>
      <dgm:spPr/>
      <dgm:t>
        <a:bodyPr/>
        <a:lstStyle/>
        <a:p>
          <a:endParaRPr lang="en-US"/>
        </a:p>
      </dgm:t>
    </dgm:pt>
    <dgm:pt modelId="{1C81C8A8-554F-0343-85D9-38FE64715F08}">
      <dgm:prSet phldrT="[Text]"/>
      <dgm:spPr/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33C3E476-3DEC-BE45-9975-9754E86C0995}" type="parTrans" cxnId="{99FCA480-2843-2D4F-BE92-15A895E3E5A2}">
      <dgm:prSet/>
      <dgm:spPr/>
      <dgm:t>
        <a:bodyPr/>
        <a:lstStyle/>
        <a:p>
          <a:endParaRPr lang="en-US"/>
        </a:p>
      </dgm:t>
    </dgm:pt>
    <dgm:pt modelId="{E5EF81E6-5726-764C-88BD-124E10C20707}" type="sibTrans" cxnId="{99FCA480-2843-2D4F-BE92-15A895E3E5A2}">
      <dgm:prSet/>
      <dgm:spPr/>
      <dgm:t>
        <a:bodyPr/>
        <a:lstStyle/>
        <a:p>
          <a:endParaRPr lang="en-US"/>
        </a:p>
      </dgm:t>
    </dgm:pt>
    <dgm:pt modelId="{EC25E309-BB70-6944-9883-5C939A72275C}">
      <dgm:prSet phldrT="[Text]"/>
      <dgm:spPr/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FF3EE85C-0C5B-2343-A01D-D628A69F3D1F}" type="parTrans" cxnId="{16CB8A98-80F9-D24F-81EA-9D78BC5908D3}">
      <dgm:prSet/>
      <dgm:spPr/>
      <dgm:t>
        <a:bodyPr/>
        <a:lstStyle/>
        <a:p>
          <a:endParaRPr lang="en-US"/>
        </a:p>
      </dgm:t>
    </dgm:pt>
    <dgm:pt modelId="{6004BE18-43A7-B247-B9A0-5861ECFC1CD5}" type="sibTrans" cxnId="{16CB8A98-80F9-D24F-81EA-9D78BC5908D3}">
      <dgm:prSet/>
      <dgm:spPr/>
      <dgm:t>
        <a:bodyPr/>
        <a:lstStyle/>
        <a:p>
          <a:endParaRPr lang="en-US"/>
        </a:p>
      </dgm:t>
    </dgm:pt>
    <dgm:pt modelId="{8B70823A-8251-1546-AAE5-6D9E9A5F8CC6}" type="pres">
      <dgm:prSet presAssocID="{A2B4287D-3C01-9441-A791-3A2D7D6EEF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7A00D5-AA0C-494A-9108-6232D3540106}" type="pres">
      <dgm:prSet presAssocID="{6431E0C1-F1CB-3E42-AC47-6A0566673D35}" presName="hierRoot1" presStyleCnt="0"/>
      <dgm:spPr/>
    </dgm:pt>
    <dgm:pt modelId="{784CD73C-3B64-6B4C-BC24-CEDEE7F3D11B}" type="pres">
      <dgm:prSet presAssocID="{6431E0C1-F1CB-3E42-AC47-6A0566673D35}" presName="composite" presStyleCnt="0"/>
      <dgm:spPr/>
    </dgm:pt>
    <dgm:pt modelId="{D5E381C0-A341-4449-B417-7552E3139C3A}" type="pres">
      <dgm:prSet presAssocID="{6431E0C1-F1CB-3E42-AC47-6A0566673D35}" presName="background" presStyleLbl="node0" presStyleIdx="0" presStyleCnt="1"/>
      <dgm:spPr/>
    </dgm:pt>
    <dgm:pt modelId="{C911588C-7438-5B40-8620-B958B326D6F2}" type="pres">
      <dgm:prSet presAssocID="{6431E0C1-F1CB-3E42-AC47-6A0566673D35}" presName="text" presStyleLbl="fgAcc0" presStyleIdx="0" presStyleCnt="1">
        <dgm:presLayoutVars>
          <dgm:chPref val="3"/>
        </dgm:presLayoutVars>
      </dgm:prSet>
      <dgm:spPr/>
    </dgm:pt>
    <dgm:pt modelId="{8CFF32F6-7D12-954B-B0DB-B195B8C86C2E}" type="pres">
      <dgm:prSet presAssocID="{6431E0C1-F1CB-3E42-AC47-6A0566673D35}" presName="hierChild2" presStyleCnt="0"/>
      <dgm:spPr/>
    </dgm:pt>
    <dgm:pt modelId="{FBA3FCFC-D997-7D4A-B44C-4C4A74F3961E}" type="pres">
      <dgm:prSet presAssocID="{91F6D46E-D00C-8741-BE3B-1342744F8391}" presName="Name10" presStyleLbl="parChTrans1D2" presStyleIdx="0" presStyleCnt="2"/>
      <dgm:spPr/>
    </dgm:pt>
    <dgm:pt modelId="{DF8FE4E3-94C0-5743-B17B-2D587A28D244}" type="pres">
      <dgm:prSet presAssocID="{0F014CB6-0575-6345-9DB5-EA053C42FC37}" presName="hierRoot2" presStyleCnt="0"/>
      <dgm:spPr/>
    </dgm:pt>
    <dgm:pt modelId="{FA79AFDD-6F67-E948-85E9-FA14B21121CC}" type="pres">
      <dgm:prSet presAssocID="{0F014CB6-0575-6345-9DB5-EA053C42FC37}" presName="composite2" presStyleCnt="0"/>
      <dgm:spPr/>
    </dgm:pt>
    <dgm:pt modelId="{54711948-6605-2F4B-B4BA-B08C5F0D4611}" type="pres">
      <dgm:prSet presAssocID="{0F014CB6-0575-6345-9DB5-EA053C42FC37}" presName="background2" presStyleLbl="node2" presStyleIdx="0" presStyleCnt="2"/>
      <dgm:spPr/>
    </dgm:pt>
    <dgm:pt modelId="{5B1FEDAE-7A11-5343-A11F-F22F332EA18B}" type="pres">
      <dgm:prSet presAssocID="{0F014CB6-0575-6345-9DB5-EA053C42FC3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9E851-AD0A-824F-BFC9-76CA82FC09CC}" type="pres">
      <dgm:prSet presAssocID="{0F014CB6-0575-6345-9DB5-EA053C42FC37}" presName="hierChild3" presStyleCnt="0"/>
      <dgm:spPr/>
    </dgm:pt>
    <dgm:pt modelId="{8071FC11-99F6-CE40-AC96-76A19255633B}" type="pres">
      <dgm:prSet presAssocID="{06B3CE7B-5446-5F4C-B296-8DBECBE3E8AD}" presName="Name17" presStyleLbl="parChTrans1D3" presStyleIdx="0" presStyleCnt="4"/>
      <dgm:spPr/>
    </dgm:pt>
    <dgm:pt modelId="{5DE63B82-F0F3-D84E-928A-82229E4909F9}" type="pres">
      <dgm:prSet presAssocID="{443B4CE5-C1B4-6345-A4AE-88258D659129}" presName="hierRoot3" presStyleCnt="0"/>
      <dgm:spPr/>
    </dgm:pt>
    <dgm:pt modelId="{88E61769-07A3-6B4F-BDE2-8B0DA8F089EC}" type="pres">
      <dgm:prSet presAssocID="{443B4CE5-C1B4-6345-A4AE-88258D659129}" presName="composite3" presStyleCnt="0"/>
      <dgm:spPr/>
    </dgm:pt>
    <dgm:pt modelId="{8F85EAA9-915E-584D-913B-22C6D0F810E1}" type="pres">
      <dgm:prSet presAssocID="{443B4CE5-C1B4-6345-A4AE-88258D659129}" presName="background3" presStyleLbl="node3" presStyleIdx="0" presStyleCnt="4"/>
      <dgm:spPr/>
    </dgm:pt>
    <dgm:pt modelId="{35A34732-5C32-8D44-888B-D38BF3E5F971}" type="pres">
      <dgm:prSet presAssocID="{443B4CE5-C1B4-6345-A4AE-88258D65912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956F6-3CA8-7C45-8188-85AFBBE42E71}" type="pres">
      <dgm:prSet presAssocID="{443B4CE5-C1B4-6345-A4AE-88258D659129}" presName="hierChild4" presStyleCnt="0"/>
      <dgm:spPr/>
    </dgm:pt>
    <dgm:pt modelId="{C3495D5F-553B-0B40-AB84-AF85B81D05E5}" type="pres">
      <dgm:prSet presAssocID="{8A4A111D-DAC4-9A44-B79F-896E912B363A}" presName="Name17" presStyleLbl="parChTrans1D3" presStyleIdx="1" presStyleCnt="4"/>
      <dgm:spPr/>
    </dgm:pt>
    <dgm:pt modelId="{04F50DDA-2257-1E4E-9706-36567A7A19B6}" type="pres">
      <dgm:prSet presAssocID="{32711B82-696B-6F40-A7C8-D0CF80C8DB15}" presName="hierRoot3" presStyleCnt="0"/>
      <dgm:spPr/>
    </dgm:pt>
    <dgm:pt modelId="{BCAF5E7A-EB6C-454E-ACDA-A9BE1C938786}" type="pres">
      <dgm:prSet presAssocID="{32711B82-696B-6F40-A7C8-D0CF80C8DB15}" presName="composite3" presStyleCnt="0"/>
      <dgm:spPr/>
    </dgm:pt>
    <dgm:pt modelId="{653DDD26-6970-3E46-82C8-97C026505C83}" type="pres">
      <dgm:prSet presAssocID="{32711B82-696B-6F40-A7C8-D0CF80C8DB15}" presName="background3" presStyleLbl="node3" presStyleIdx="1" presStyleCnt="4"/>
      <dgm:spPr/>
    </dgm:pt>
    <dgm:pt modelId="{39CADF47-2C33-D544-888B-7700C9BC1D53}" type="pres">
      <dgm:prSet presAssocID="{32711B82-696B-6F40-A7C8-D0CF80C8DB15}" presName="text3" presStyleLbl="fgAcc3" presStyleIdx="1" presStyleCnt="4">
        <dgm:presLayoutVars>
          <dgm:chPref val="3"/>
        </dgm:presLayoutVars>
      </dgm:prSet>
      <dgm:spPr/>
    </dgm:pt>
    <dgm:pt modelId="{768D79CF-7B2E-7E44-9CEB-B1090DAEB2D8}" type="pres">
      <dgm:prSet presAssocID="{32711B82-696B-6F40-A7C8-D0CF80C8DB15}" presName="hierChild4" presStyleCnt="0"/>
      <dgm:spPr/>
    </dgm:pt>
    <dgm:pt modelId="{CB4670B9-A9E8-9F41-A9DE-7F7A30C758F4}" type="pres">
      <dgm:prSet presAssocID="{9D53CF46-33E1-6242-B1E5-B24C01F205E7}" presName="Name10" presStyleLbl="parChTrans1D2" presStyleIdx="1" presStyleCnt="2"/>
      <dgm:spPr/>
    </dgm:pt>
    <dgm:pt modelId="{D415AC4B-EF7C-F94D-9F48-C7CBEEF69B48}" type="pres">
      <dgm:prSet presAssocID="{A886FBA4-DC4E-854C-BA42-E8C55002FF3C}" presName="hierRoot2" presStyleCnt="0"/>
      <dgm:spPr/>
    </dgm:pt>
    <dgm:pt modelId="{8EBAD949-266F-5A47-90BE-2E01E70B1B81}" type="pres">
      <dgm:prSet presAssocID="{A886FBA4-DC4E-854C-BA42-E8C55002FF3C}" presName="composite2" presStyleCnt="0"/>
      <dgm:spPr/>
    </dgm:pt>
    <dgm:pt modelId="{174C58DD-12D1-874F-9C22-D4303A59A3CE}" type="pres">
      <dgm:prSet presAssocID="{A886FBA4-DC4E-854C-BA42-E8C55002FF3C}" presName="background2" presStyleLbl="node2" presStyleIdx="1" presStyleCnt="2"/>
      <dgm:spPr/>
    </dgm:pt>
    <dgm:pt modelId="{7E0E6596-1E12-0548-ADCB-B8626ED9EF07}" type="pres">
      <dgm:prSet presAssocID="{A886FBA4-DC4E-854C-BA42-E8C55002FF3C}" presName="text2" presStyleLbl="fgAcc2" presStyleIdx="1" presStyleCnt="2">
        <dgm:presLayoutVars>
          <dgm:chPref val="3"/>
        </dgm:presLayoutVars>
      </dgm:prSet>
      <dgm:spPr/>
    </dgm:pt>
    <dgm:pt modelId="{0B0E290F-961A-4F43-9119-9DBF6E084A4A}" type="pres">
      <dgm:prSet presAssocID="{A886FBA4-DC4E-854C-BA42-E8C55002FF3C}" presName="hierChild3" presStyleCnt="0"/>
      <dgm:spPr/>
    </dgm:pt>
    <dgm:pt modelId="{4E1CF679-87ED-5646-A53B-EE6C66D4475E}" type="pres">
      <dgm:prSet presAssocID="{33C3E476-3DEC-BE45-9975-9754E86C0995}" presName="Name17" presStyleLbl="parChTrans1D3" presStyleIdx="2" presStyleCnt="4"/>
      <dgm:spPr/>
    </dgm:pt>
    <dgm:pt modelId="{2A34B805-7AC0-AE4F-A67A-B76591C6C99C}" type="pres">
      <dgm:prSet presAssocID="{1C81C8A8-554F-0343-85D9-38FE64715F08}" presName="hierRoot3" presStyleCnt="0"/>
      <dgm:spPr/>
    </dgm:pt>
    <dgm:pt modelId="{E960EAAF-D3C2-9A4C-9302-350A89AC0AA3}" type="pres">
      <dgm:prSet presAssocID="{1C81C8A8-554F-0343-85D9-38FE64715F08}" presName="composite3" presStyleCnt="0"/>
      <dgm:spPr/>
    </dgm:pt>
    <dgm:pt modelId="{C791A1CB-E218-9C45-9FCE-FC1DA5A44424}" type="pres">
      <dgm:prSet presAssocID="{1C81C8A8-554F-0343-85D9-38FE64715F08}" presName="background3" presStyleLbl="node3" presStyleIdx="2" presStyleCnt="4"/>
      <dgm:spPr/>
    </dgm:pt>
    <dgm:pt modelId="{4F7E2489-D7EE-1740-94D2-78FB0B31E1CC}" type="pres">
      <dgm:prSet presAssocID="{1C81C8A8-554F-0343-85D9-38FE64715F08}" presName="text3" presStyleLbl="fgAcc3" presStyleIdx="2" presStyleCnt="4">
        <dgm:presLayoutVars>
          <dgm:chPref val="3"/>
        </dgm:presLayoutVars>
      </dgm:prSet>
      <dgm:spPr/>
    </dgm:pt>
    <dgm:pt modelId="{BB94A2BD-0259-F646-ADFD-0AD755C293A6}" type="pres">
      <dgm:prSet presAssocID="{1C81C8A8-554F-0343-85D9-38FE64715F08}" presName="hierChild4" presStyleCnt="0"/>
      <dgm:spPr/>
    </dgm:pt>
    <dgm:pt modelId="{F1F2298E-5E8A-A343-A519-ECFB449FFB8F}" type="pres">
      <dgm:prSet presAssocID="{FF3EE85C-0C5B-2343-A01D-D628A69F3D1F}" presName="Name17" presStyleLbl="parChTrans1D3" presStyleIdx="3" presStyleCnt="4"/>
      <dgm:spPr/>
    </dgm:pt>
    <dgm:pt modelId="{29F40DD7-69DC-DD4B-A311-FB7C4A804C1E}" type="pres">
      <dgm:prSet presAssocID="{EC25E309-BB70-6944-9883-5C939A72275C}" presName="hierRoot3" presStyleCnt="0"/>
      <dgm:spPr/>
    </dgm:pt>
    <dgm:pt modelId="{C3E76168-F870-3145-8501-58A14F6DDB89}" type="pres">
      <dgm:prSet presAssocID="{EC25E309-BB70-6944-9883-5C939A72275C}" presName="composite3" presStyleCnt="0"/>
      <dgm:spPr/>
    </dgm:pt>
    <dgm:pt modelId="{A3C3E9AC-8057-9F4F-98C3-17979B24ABFD}" type="pres">
      <dgm:prSet presAssocID="{EC25E309-BB70-6944-9883-5C939A72275C}" presName="background3" presStyleLbl="node3" presStyleIdx="3" presStyleCnt="4"/>
      <dgm:spPr/>
    </dgm:pt>
    <dgm:pt modelId="{67E658CF-E7AF-D14A-AE78-D5550A6231D5}" type="pres">
      <dgm:prSet presAssocID="{EC25E309-BB70-6944-9883-5C939A72275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058FD-E0DE-474C-A025-8765F7AB94F7}" type="pres">
      <dgm:prSet presAssocID="{EC25E309-BB70-6944-9883-5C939A72275C}" presName="hierChild4" presStyleCnt="0"/>
      <dgm:spPr/>
    </dgm:pt>
  </dgm:ptLst>
  <dgm:cxnLst>
    <dgm:cxn modelId="{378DEAF4-D507-C342-B354-3CC71EFBA016}" type="presOf" srcId="{06B3CE7B-5446-5F4C-B296-8DBECBE3E8AD}" destId="{8071FC11-99F6-CE40-AC96-76A19255633B}" srcOrd="0" destOrd="0" presId="urn:microsoft.com/office/officeart/2005/8/layout/hierarchy1"/>
    <dgm:cxn modelId="{75BECD15-8977-DD4F-9C39-38AEA2DD97FD}" type="presOf" srcId="{EC25E309-BB70-6944-9883-5C939A72275C}" destId="{67E658CF-E7AF-D14A-AE78-D5550A6231D5}" srcOrd="0" destOrd="0" presId="urn:microsoft.com/office/officeart/2005/8/layout/hierarchy1"/>
    <dgm:cxn modelId="{85C75950-CEA5-8C46-8A7B-C0D7731597EE}" type="presOf" srcId="{1C81C8A8-554F-0343-85D9-38FE64715F08}" destId="{4F7E2489-D7EE-1740-94D2-78FB0B31E1CC}" srcOrd="0" destOrd="0" presId="urn:microsoft.com/office/officeart/2005/8/layout/hierarchy1"/>
    <dgm:cxn modelId="{33E04D1E-A0AC-D74C-98E9-7E98F6EFE1B8}" srcId="{6431E0C1-F1CB-3E42-AC47-6A0566673D35}" destId="{A886FBA4-DC4E-854C-BA42-E8C55002FF3C}" srcOrd="1" destOrd="0" parTransId="{9D53CF46-33E1-6242-B1E5-B24C01F205E7}" sibTransId="{0496F2FF-4CAF-344A-A852-E939502BFB11}"/>
    <dgm:cxn modelId="{16CB8A98-80F9-D24F-81EA-9D78BC5908D3}" srcId="{A886FBA4-DC4E-854C-BA42-E8C55002FF3C}" destId="{EC25E309-BB70-6944-9883-5C939A72275C}" srcOrd="1" destOrd="0" parTransId="{FF3EE85C-0C5B-2343-A01D-D628A69F3D1F}" sibTransId="{6004BE18-43A7-B247-B9A0-5861ECFC1CD5}"/>
    <dgm:cxn modelId="{92C5E54C-B9B9-A04D-BDB4-0361C4B9CEA6}" type="presOf" srcId="{9D53CF46-33E1-6242-B1E5-B24C01F205E7}" destId="{CB4670B9-A9E8-9F41-A9DE-7F7A30C758F4}" srcOrd="0" destOrd="0" presId="urn:microsoft.com/office/officeart/2005/8/layout/hierarchy1"/>
    <dgm:cxn modelId="{25C0ACCB-C5FC-8643-83BB-45B7F1205416}" type="presOf" srcId="{FF3EE85C-0C5B-2343-A01D-D628A69F3D1F}" destId="{F1F2298E-5E8A-A343-A519-ECFB449FFB8F}" srcOrd="0" destOrd="0" presId="urn:microsoft.com/office/officeart/2005/8/layout/hierarchy1"/>
    <dgm:cxn modelId="{03CED2DF-954F-C442-BC56-C3729C43B2E9}" type="presOf" srcId="{8A4A111D-DAC4-9A44-B79F-896E912B363A}" destId="{C3495D5F-553B-0B40-AB84-AF85B81D05E5}" srcOrd="0" destOrd="0" presId="urn:microsoft.com/office/officeart/2005/8/layout/hierarchy1"/>
    <dgm:cxn modelId="{DCFE5075-493E-1846-B09B-53CB01138380}" type="presOf" srcId="{0F014CB6-0575-6345-9DB5-EA053C42FC37}" destId="{5B1FEDAE-7A11-5343-A11F-F22F332EA18B}" srcOrd="0" destOrd="0" presId="urn:microsoft.com/office/officeart/2005/8/layout/hierarchy1"/>
    <dgm:cxn modelId="{DAD2FC47-D7AF-7749-8DCF-999A397341F8}" type="presOf" srcId="{6431E0C1-F1CB-3E42-AC47-6A0566673D35}" destId="{C911588C-7438-5B40-8620-B958B326D6F2}" srcOrd="0" destOrd="0" presId="urn:microsoft.com/office/officeart/2005/8/layout/hierarchy1"/>
    <dgm:cxn modelId="{7AAA56C1-D4BB-CC4B-AA8E-3E5B51416205}" type="presOf" srcId="{32711B82-696B-6F40-A7C8-D0CF80C8DB15}" destId="{39CADF47-2C33-D544-888B-7700C9BC1D53}" srcOrd="0" destOrd="0" presId="urn:microsoft.com/office/officeart/2005/8/layout/hierarchy1"/>
    <dgm:cxn modelId="{2CA927D3-9234-3D40-AF06-BC4F76684AFE}" srcId="{A2B4287D-3C01-9441-A791-3A2D7D6EEFA8}" destId="{6431E0C1-F1CB-3E42-AC47-6A0566673D35}" srcOrd="0" destOrd="0" parTransId="{F0007B21-891F-5249-BEAD-B63DEB9D61D5}" sibTransId="{2B843AE1-3C22-9A42-95D8-7D526A23A354}"/>
    <dgm:cxn modelId="{333FF781-80C8-0049-844A-D97B0408471E}" srcId="{0F014CB6-0575-6345-9DB5-EA053C42FC37}" destId="{443B4CE5-C1B4-6345-A4AE-88258D659129}" srcOrd="0" destOrd="0" parTransId="{06B3CE7B-5446-5F4C-B296-8DBECBE3E8AD}" sibTransId="{990376A9-0950-5642-90DA-3CC34F280D17}"/>
    <dgm:cxn modelId="{99FCA480-2843-2D4F-BE92-15A895E3E5A2}" srcId="{A886FBA4-DC4E-854C-BA42-E8C55002FF3C}" destId="{1C81C8A8-554F-0343-85D9-38FE64715F08}" srcOrd="0" destOrd="0" parTransId="{33C3E476-3DEC-BE45-9975-9754E86C0995}" sibTransId="{E5EF81E6-5726-764C-88BD-124E10C20707}"/>
    <dgm:cxn modelId="{ABE7EC62-F08A-7244-A644-4B9688E3B43C}" type="presOf" srcId="{33C3E476-3DEC-BE45-9975-9754E86C0995}" destId="{4E1CF679-87ED-5646-A53B-EE6C66D4475E}" srcOrd="0" destOrd="0" presId="urn:microsoft.com/office/officeart/2005/8/layout/hierarchy1"/>
    <dgm:cxn modelId="{AF800DFD-A304-F940-81AE-789723DF22F2}" type="presOf" srcId="{A886FBA4-DC4E-854C-BA42-E8C55002FF3C}" destId="{7E0E6596-1E12-0548-ADCB-B8626ED9EF07}" srcOrd="0" destOrd="0" presId="urn:microsoft.com/office/officeart/2005/8/layout/hierarchy1"/>
    <dgm:cxn modelId="{138ED707-6679-9F48-8E71-D50B9FF0B63D}" srcId="{6431E0C1-F1CB-3E42-AC47-6A0566673D35}" destId="{0F014CB6-0575-6345-9DB5-EA053C42FC37}" srcOrd="0" destOrd="0" parTransId="{91F6D46E-D00C-8741-BE3B-1342744F8391}" sibTransId="{F4B6EEAF-FDED-644D-86A0-0583E576B39F}"/>
    <dgm:cxn modelId="{C2482618-5B3C-C547-B5E4-6F67D7123563}" type="presOf" srcId="{443B4CE5-C1B4-6345-A4AE-88258D659129}" destId="{35A34732-5C32-8D44-888B-D38BF3E5F971}" srcOrd="0" destOrd="0" presId="urn:microsoft.com/office/officeart/2005/8/layout/hierarchy1"/>
    <dgm:cxn modelId="{5F324259-0F4A-6847-8A6B-77ABA6E6D840}" type="presOf" srcId="{91F6D46E-D00C-8741-BE3B-1342744F8391}" destId="{FBA3FCFC-D997-7D4A-B44C-4C4A74F3961E}" srcOrd="0" destOrd="0" presId="urn:microsoft.com/office/officeart/2005/8/layout/hierarchy1"/>
    <dgm:cxn modelId="{4E2F3CCF-7060-7049-B039-C92F5EDE4878}" type="presOf" srcId="{A2B4287D-3C01-9441-A791-3A2D7D6EEFA8}" destId="{8B70823A-8251-1546-AAE5-6D9E9A5F8CC6}" srcOrd="0" destOrd="0" presId="urn:microsoft.com/office/officeart/2005/8/layout/hierarchy1"/>
    <dgm:cxn modelId="{3E8A64CF-01EE-3049-9D75-6A695E432613}" srcId="{0F014CB6-0575-6345-9DB5-EA053C42FC37}" destId="{32711B82-696B-6F40-A7C8-D0CF80C8DB15}" srcOrd="1" destOrd="0" parTransId="{8A4A111D-DAC4-9A44-B79F-896E912B363A}" sibTransId="{00F55C78-8F75-4448-92D9-5A0A2FF7697A}"/>
    <dgm:cxn modelId="{314469E4-0620-8F47-AC45-5D72B25F877E}" type="presParOf" srcId="{8B70823A-8251-1546-AAE5-6D9E9A5F8CC6}" destId="{217A00D5-AA0C-494A-9108-6232D3540106}" srcOrd="0" destOrd="0" presId="urn:microsoft.com/office/officeart/2005/8/layout/hierarchy1"/>
    <dgm:cxn modelId="{9A7E0F71-542F-F447-94DF-6302FAB7F8C6}" type="presParOf" srcId="{217A00D5-AA0C-494A-9108-6232D3540106}" destId="{784CD73C-3B64-6B4C-BC24-CEDEE7F3D11B}" srcOrd="0" destOrd="0" presId="urn:microsoft.com/office/officeart/2005/8/layout/hierarchy1"/>
    <dgm:cxn modelId="{5E7CF161-F14F-DD46-BE0E-A4C1FBCBE5A4}" type="presParOf" srcId="{784CD73C-3B64-6B4C-BC24-CEDEE7F3D11B}" destId="{D5E381C0-A341-4449-B417-7552E3139C3A}" srcOrd="0" destOrd="0" presId="urn:microsoft.com/office/officeart/2005/8/layout/hierarchy1"/>
    <dgm:cxn modelId="{130E0F36-2606-784F-BB47-EAECF4070C73}" type="presParOf" srcId="{784CD73C-3B64-6B4C-BC24-CEDEE7F3D11B}" destId="{C911588C-7438-5B40-8620-B958B326D6F2}" srcOrd="1" destOrd="0" presId="urn:microsoft.com/office/officeart/2005/8/layout/hierarchy1"/>
    <dgm:cxn modelId="{ED893969-D7B9-E74E-AE8D-2D3456D8989F}" type="presParOf" srcId="{217A00D5-AA0C-494A-9108-6232D3540106}" destId="{8CFF32F6-7D12-954B-B0DB-B195B8C86C2E}" srcOrd="1" destOrd="0" presId="urn:microsoft.com/office/officeart/2005/8/layout/hierarchy1"/>
    <dgm:cxn modelId="{8E087DC3-A058-C14C-9611-B6180AA61A15}" type="presParOf" srcId="{8CFF32F6-7D12-954B-B0DB-B195B8C86C2E}" destId="{FBA3FCFC-D997-7D4A-B44C-4C4A74F3961E}" srcOrd="0" destOrd="0" presId="urn:microsoft.com/office/officeart/2005/8/layout/hierarchy1"/>
    <dgm:cxn modelId="{CF913D7F-D8BF-6D44-B970-EF88319A5365}" type="presParOf" srcId="{8CFF32F6-7D12-954B-B0DB-B195B8C86C2E}" destId="{DF8FE4E3-94C0-5743-B17B-2D587A28D244}" srcOrd="1" destOrd="0" presId="urn:microsoft.com/office/officeart/2005/8/layout/hierarchy1"/>
    <dgm:cxn modelId="{1DA32933-FC5A-C840-A74D-0CA86C9DAAA3}" type="presParOf" srcId="{DF8FE4E3-94C0-5743-B17B-2D587A28D244}" destId="{FA79AFDD-6F67-E948-85E9-FA14B21121CC}" srcOrd="0" destOrd="0" presId="urn:microsoft.com/office/officeart/2005/8/layout/hierarchy1"/>
    <dgm:cxn modelId="{2AB205E0-FC55-B248-98BC-C0B0CBC6F3C1}" type="presParOf" srcId="{FA79AFDD-6F67-E948-85E9-FA14B21121CC}" destId="{54711948-6605-2F4B-B4BA-B08C5F0D4611}" srcOrd="0" destOrd="0" presId="urn:microsoft.com/office/officeart/2005/8/layout/hierarchy1"/>
    <dgm:cxn modelId="{8EE8B51F-FB65-7949-9271-33385DC14E6C}" type="presParOf" srcId="{FA79AFDD-6F67-E948-85E9-FA14B21121CC}" destId="{5B1FEDAE-7A11-5343-A11F-F22F332EA18B}" srcOrd="1" destOrd="0" presId="urn:microsoft.com/office/officeart/2005/8/layout/hierarchy1"/>
    <dgm:cxn modelId="{10327F38-E7C0-D145-806D-EA039576F904}" type="presParOf" srcId="{DF8FE4E3-94C0-5743-B17B-2D587A28D244}" destId="{1E59E851-AD0A-824F-BFC9-76CA82FC09CC}" srcOrd="1" destOrd="0" presId="urn:microsoft.com/office/officeart/2005/8/layout/hierarchy1"/>
    <dgm:cxn modelId="{F0978746-2DFB-3E4C-B9B9-B70543BB4F5B}" type="presParOf" srcId="{1E59E851-AD0A-824F-BFC9-76CA82FC09CC}" destId="{8071FC11-99F6-CE40-AC96-76A19255633B}" srcOrd="0" destOrd="0" presId="urn:microsoft.com/office/officeart/2005/8/layout/hierarchy1"/>
    <dgm:cxn modelId="{7A48ECBE-1763-1146-BCCE-7EF9B2CE132E}" type="presParOf" srcId="{1E59E851-AD0A-824F-BFC9-76CA82FC09CC}" destId="{5DE63B82-F0F3-D84E-928A-82229E4909F9}" srcOrd="1" destOrd="0" presId="urn:microsoft.com/office/officeart/2005/8/layout/hierarchy1"/>
    <dgm:cxn modelId="{444FB884-F7D8-AC49-97B8-C48039D69E2E}" type="presParOf" srcId="{5DE63B82-F0F3-D84E-928A-82229E4909F9}" destId="{88E61769-07A3-6B4F-BDE2-8B0DA8F089EC}" srcOrd="0" destOrd="0" presId="urn:microsoft.com/office/officeart/2005/8/layout/hierarchy1"/>
    <dgm:cxn modelId="{A428329C-EBEC-7143-B24F-9E96EA8D3BE7}" type="presParOf" srcId="{88E61769-07A3-6B4F-BDE2-8B0DA8F089EC}" destId="{8F85EAA9-915E-584D-913B-22C6D0F810E1}" srcOrd="0" destOrd="0" presId="urn:microsoft.com/office/officeart/2005/8/layout/hierarchy1"/>
    <dgm:cxn modelId="{C3C8C46E-B5B3-8648-9061-7AAF5516B5D1}" type="presParOf" srcId="{88E61769-07A3-6B4F-BDE2-8B0DA8F089EC}" destId="{35A34732-5C32-8D44-888B-D38BF3E5F971}" srcOrd="1" destOrd="0" presId="urn:microsoft.com/office/officeart/2005/8/layout/hierarchy1"/>
    <dgm:cxn modelId="{CD0CF7BD-6447-6744-8AB0-3A1DB5202A04}" type="presParOf" srcId="{5DE63B82-F0F3-D84E-928A-82229E4909F9}" destId="{52C956F6-3CA8-7C45-8188-85AFBBE42E71}" srcOrd="1" destOrd="0" presId="urn:microsoft.com/office/officeart/2005/8/layout/hierarchy1"/>
    <dgm:cxn modelId="{3F70BFF9-C10F-7E43-B000-FDE458E6C272}" type="presParOf" srcId="{1E59E851-AD0A-824F-BFC9-76CA82FC09CC}" destId="{C3495D5F-553B-0B40-AB84-AF85B81D05E5}" srcOrd="2" destOrd="0" presId="urn:microsoft.com/office/officeart/2005/8/layout/hierarchy1"/>
    <dgm:cxn modelId="{1243B2FE-91A8-434E-A148-D0ECF2523BD1}" type="presParOf" srcId="{1E59E851-AD0A-824F-BFC9-76CA82FC09CC}" destId="{04F50DDA-2257-1E4E-9706-36567A7A19B6}" srcOrd="3" destOrd="0" presId="urn:microsoft.com/office/officeart/2005/8/layout/hierarchy1"/>
    <dgm:cxn modelId="{0F5CBF12-5671-0341-B53C-7DC347AB6E41}" type="presParOf" srcId="{04F50DDA-2257-1E4E-9706-36567A7A19B6}" destId="{BCAF5E7A-EB6C-454E-ACDA-A9BE1C938786}" srcOrd="0" destOrd="0" presId="urn:microsoft.com/office/officeart/2005/8/layout/hierarchy1"/>
    <dgm:cxn modelId="{E8181666-695F-5E40-BE70-1ED288EF82E8}" type="presParOf" srcId="{BCAF5E7A-EB6C-454E-ACDA-A9BE1C938786}" destId="{653DDD26-6970-3E46-82C8-97C026505C83}" srcOrd="0" destOrd="0" presId="urn:microsoft.com/office/officeart/2005/8/layout/hierarchy1"/>
    <dgm:cxn modelId="{4C677784-7C54-DF40-AF9E-E18A3780D5F4}" type="presParOf" srcId="{BCAF5E7A-EB6C-454E-ACDA-A9BE1C938786}" destId="{39CADF47-2C33-D544-888B-7700C9BC1D53}" srcOrd="1" destOrd="0" presId="urn:microsoft.com/office/officeart/2005/8/layout/hierarchy1"/>
    <dgm:cxn modelId="{16D75338-FB5E-BD41-8C7E-219885FA889B}" type="presParOf" srcId="{04F50DDA-2257-1E4E-9706-36567A7A19B6}" destId="{768D79CF-7B2E-7E44-9CEB-B1090DAEB2D8}" srcOrd="1" destOrd="0" presId="urn:microsoft.com/office/officeart/2005/8/layout/hierarchy1"/>
    <dgm:cxn modelId="{8966BC45-E7AD-ED4F-A3FC-B4B95AA5A33A}" type="presParOf" srcId="{8CFF32F6-7D12-954B-B0DB-B195B8C86C2E}" destId="{CB4670B9-A9E8-9F41-A9DE-7F7A30C758F4}" srcOrd="2" destOrd="0" presId="urn:microsoft.com/office/officeart/2005/8/layout/hierarchy1"/>
    <dgm:cxn modelId="{4F55B1BD-91C6-F74C-B0F6-EDE14D8D93A1}" type="presParOf" srcId="{8CFF32F6-7D12-954B-B0DB-B195B8C86C2E}" destId="{D415AC4B-EF7C-F94D-9F48-C7CBEEF69B48}" srcOrd="3" destOrd="0" presId="urn:microsoft.com/office/officeart/2005/8/layout/hierarchy1"/>
    <dgm:cxn modelId="{249D5078-9123-0242-9A9D-B322A8E553FC}" type="presParOf" srcId="{D415AC4B-EF7C-F94D-9F48-C7CBEEF69B48}" destId="{8EBAD949-266F-5A47-90BE-2E01E70B1B81}" srcOrd="0" destOrd="0" presId="urn:microsoft.com/office/officeart/2005/8/layout/hierarchy1"/>
    <dgm:cxn modelId="{A9279001-4B1E-AF4C-81A7-37F93F7E29D1}" type="presParOf" srcId="{8EBAD949-266F-5A47-90BE-2E01E70B1B81}" destId="{174C58DD-12D1-874F-9C22-D4303A59A3CE}" srcOrd="0" destOrd="0" presId="urn:microsoft.com/office/officeart/2005/8/layout/hierarchy1"/>
    <dgm:cxn modelId="{643FD0FA-15CB-EC45-9E66-18AB7D6FFD9E}" type="presParOf" srcId="{8EBAD949-266F-5A47-90BE-2E01E70B1B81}" destId="{7E0E6596-1E12-0548-ADCB-B8626ED9EF07}" srcOrd="1" destOrd="0" presId="urn:microsoft.com/office/officeart/2005/8/layout/hierarchy1"/>
    <dgm:cxn modelId="{42B4B6C1-1D31-B545-93A9-673D4A536E07}" type="presParOf" srcId="{D415AC4B-EF7C-F94D-9F48-C7CBEEF69B48}" destId="{0B0E290F-961A-4F43-9119-9DBF6E084A4A}" srcOrd="1" destOrd="0" presId="urn:microsoft.com/office/officeart/2005/8/layout/hierarchy1"/>
    <dgm:cxn modelId="{5225F627-2B61-D245-9738-EA791A378F88}" type="presParOf" srcId="{0B0E290F-961A-4F43-9119-9DBF6E084A4A}" destId="{4E1CF679-87ED-5646-A53B-EE6C66D4475E}" srcOrd="0" destOrd="0" presId="urn:microsoft.com/office/officeart/2005/8/layout/hierarchy1"/>
    <dgm:cxn modelId="{AFE96BA1-D279-A34D-8B38-500CE00EEE47}" type="presParOf" srcId="{0B0E290F-961A-4F43-9119-9DBF6E084A4A}" destId="{2A34B805-7AC0-AE4F-A67A-B76591C6C99C}" srcOrd="1" destOrd="0" presId="urn:microsoft.com/office/officeart/2005/8/layout/hierarchy1"/>
    <dgm:cxn modelId="{70DA3405-4F64-C046-A366-0E4FB8100ECB}" type="presParOf" srcId="{2A34B805-7AC0-AE4F-A67A-B76591C6C99C}" destId="{E960EAAF-D3C2-9A4C-9302-350A89AC0AA3}" srcOrd="0" destOrd="0" presId="urn:microsoft.com/office/officeart/2005/8/layout/hierarchy1"/>
    <dgm:cxn modelId="{B6613080-A6DC-F54C-BF37-541F03BF01F1}" type="presParOf" srcId="{E960EAAF-D3C2-9A4C-9302-350A89AC0AA3}" destId="{C791A1CB-E218-9C45-9FCE-FC1DA5A44424}" srcOrd="0" destOrd="0" presId="urn:microsoft.com/office/officeart/2005/8/layout/hierarchy1"/>
    <dgm:cxn modelId="{A35D2BA5-2215-5D41-8510-83F1AB9638E4}" type="presParOf" srcId="{E960EAAF-D3C2-9A4C-9302-350A89AC0AA3}" destId="{4F7E2489-D7EE-1740-94D2-78FB0B31E1CC}" srcOrd="1" destOrd="0" presId="urn:microsoft.com/office/officeart/2005/8/layout/hierarchy1"/>
    <dgm:cxn modelId="{0578FD49-80CD-7B4D-A9F0-174A01E3BCFC}" type="presParOf" srcId="{2A34B805-7AC0-AE4F-A67A-B76591C6C99C}" destId="{BB94A2BD-0259-F646-ADFD-0AD755C293A6}" srcOrd="1" destOrd="0" presId="urn:microsoft.com/office/officeart/2005/8/layout/hierarchy1"/>
    <dgm:cxn modelId="{C64479A7-1E2F-8C49-94AE-E295150DC8C3}" type="presParOf" srcId="{0B0E290F-961A-4F43-9119-9DBF6E084A4A}" destId="{F1F2298E-5E8A-A343-A519-ECFB449FFB8F}" srcOrd="2" destOrd="0" presId="urn:microsoft.com/office/officeart/2005/8/layout/hierarchy1"/>
    <dgm:cxn modelId="{7EA70E6B-C925-4045-897A-1D509A05171F}" type="presParOf" srcId="{0B0E290F-961A-4F43-9119-9DBF6E084A4A}" destId="{29F40DD7-69DC-DD4B-A311-FB7C4A804C1E}" srcOrd="3" destOrd="0" presId="urn:microsoft.com/office/officeart/2005/8/layout/hierarchy1"/>
    <dgm:cxn modelId="{56930D8C-F4D3-6C46-A66A-E23914D1C915}" type="presParOf" srcId="{29F40DD7-69DC-DD4B-A311-FB7C4A804C1E}" destId="{C3E76168-F870-3145-8501-58A14F6DDB89}" srcOrd="0" destOrd="0" presId="urn:microsoft.com/office/officeart/2005/8/layout/hierarchy1"/>
    <dgm:cxn modelId="{1480D276-339C-4040-BA85-FC1D8827B3E0}" type="presParOf" srcId="{C3E76168-F870-3145-8501-58A14F6DDB89}" destId="{A3C3E9AC-8057-9F4F-98C3-17979B24ABFD}" srcOrd="0" destOrd="0" presId="urn:microsoft.com/office/officeart/2005/8/layout/hierarchy1"/>
    <dgm:cxn modelId="{35E8CCE0-E974-EC42-8D80-7181851EB6DC}" type="presParOf" srcId="{C3E76168-F870-3145-8501-58A14F6DDB89}" destId="{67E658CF-E7AF-D14A-AE78-D5550A6231D5}" srcOrd="1" destOrd="0" presId="urn:microsoft.com/office/officeart/2005/8/layout/hierarchy1"/>
    <dgm:cxn modelId="{4BE3D2B9-23BF-554C-B916-F3A7049F216D}" type="presParOf" srcId="{29F40DD7-69DC-DD4B-A311-FB7C4A804C1E}" destId="{199058FD-E0DE-474C-A025-8765F7AB94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298E-5E8A-A343-A519-ECFB449FFB8F}">
      <dsp:nvSpPr>
        <dsp:cNvPr id="0" name=""/>
        <dsp:cNvSpPr/>
      </dsp:nvSpPr>
      <dsp:spPr>
        <a:xfrm>
          <a:off x="453568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CF679-87ED-5646-A53B-EE6C66D4475E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670B9-A9E8-9F41-A9DE-7F7A30C758F4}">
      <dsp:nvSpPr>
        <dsp:cNvPr id="0" name=""/>
        <dsp:cNvSpPr/>
      </dsp:nvSpPr>
      <dsp:spPr>
        <a:xfrm>
          <a:off x="2977157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95D5F-553B-0B40-AB84-AF85B81D05E5}">
      <dsp:nvSpPr>
        <dsp:cNvPr id="0" name=""/>
        <dsp:cNvSpPr/>
      </dsp:nvSpPr>
      <dsp:spPr>
        <a:xfrm>
          <a:off x="1418629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1FC11-99F6-CE40-AC96-76A19255633B}">
      <dsp:nvSpPr>
        <dsp:cNvPr id="0" name=""/>
        <dsp:cNvSpPr/>
      </dsp:nvSpPr>
      <dsp:spPr>
        <a:xfrm>
          <a:off x="63936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3FCFC-D997-7D4A-B44C-4C4A74F3961E}">
      <dsp:nvSpPr>
        <dsp:cNvPr id="0" name=""/>
        <dsp:cNvSpPr/>
      </dsp:nvSpPr>
      <dsp:spPr>
        <a:xfrm>
          <a:off x="1418629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81C0-A341-4449-B417-7552E3139C3A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11588C-7438-5B40-8620-B958B326D6F2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A1 &gt; x</a:t>
          </a:r>
          <a:endParaRPr lang="en-US" sz="3100" kern="1200" dirty="0"/>
        </a:p>
      </dsp:txBody>
      <dsp:txXfrm>
        <a:off x="2504978" y="537567"/>
        <a:ext cx="1227727" cy="762294"/>
      </dsp:txXfrm>
    </dsp:sp>
    <dsp:sp modelId="{54711948-6605-2F4B-B4BA-B08C5F0D4611}">
      <dsp:nvSpPr>
        <dsp:cNvPr id="0" name=""/>
        <dsp:cNvSpPr/>
      </dsp:nvSpPr>
      <dsp:spPr>
        <a:xfrm>
          <a:off x="781050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FEDAE-7A11-5343-A11F-F22F332EA18B}">
      <dsp:nvSpPr>
        <dsp:cNvPr id="0" name=""/>
        <dsp:cNvSpPr/>
      </dsp:nvSpPr>
      <dsp:spPr>
        <a:xfrm>
          <a:off x="92273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A2 &lt; y</a:t>
          </a:r>
          <a:endParaRPr lang="en-US" sz="3100" kern="1200" dirty="0"/>
        </a:p>
      </dsp:txBody>
      <dsp:txXfrm>
        <a:off x="946450" y="1718152"/>
        <a:ext cx="1227727" cy="762294"/>
      </dsp:txXfrm>
    </dsp:sp>
    <dsp:sp modelId="{8F85EAA9-915E-584D-913B-22C6D0F810E1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34732-5C32-8D44-888B-D38BF3E5F971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167186" y="2898738"/>
        <a:ext cx="1227727" cy="762294"/>
      </dsp:txXfrm>
    </dsp:sp>
    <dsp:sp modelId="{653DDD26-6970-3E46-82C8-97C026505C83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CADF47-2C33-D544-888B-7700C9BC1D53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1725714" y="2898738"/>
        <a:ext cx="1227727" cy="762294"/>
      </dsp:txXfrm>
    </dsp:sp>
    <dsp:sp modelId="{174C58DD-12D1-874F-9C22-D4303A59A3CE}">
      <dsp:nvSpPr>
        <dsp:cNvPr id="0" name=""/>
        <dsp:cNvSpPr/>
      </dsp:nvSpPr>
      <dsp:spPr>
        <a:xfrm>
          <a:off x="3898106" y="1559836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E6596-1E12-0548-ADCB-B8626ED9EF07}">
      <dsp:nvSpPr>
        <dsp:cNvPr id="0" name=""/>
        <dsp:cNvSpPr/>
      </dsp:nvSpPr>
      <dsp:spPr>
        <a:xfrm>
          <a:off x="403979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A3 &lt; z</a:t>
          </a:r>
          <a:endParaRPr lang="en-US" sz="3100" kern="1200" dirty="0"/>
        </a:p>
      </dsp:txBody>
      <dsp:txXfrm>
        <a:off x="4063506" y="1718152"/>
        <a:ext cx="1227727" cy="762294"/>
      </dsp:txXfrm>
    </dsp:sp>
    <dsp:sp modelId="{C791A1CB-E218-9C45-9FCE-FC1DA5A44424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E2489-D7EE-1740-94D2-78FB0B31E1CC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+</a:t>
          </a:r>
          <a:endParaRPr lang="en-US" sz="3100" kern="1200" dirty="0"/>
        </a:p>
      </dsp:txBody>
      <dsp:txXfrm>
        <a:off x="3284242" y="2898738"/>
        <a:ext cx="1227727" cy="762294"/>
      </dsp:txXfrm>
    </dsp:sp>
    <dsp:sp modelId="{A3C3E9AC-8057-9F4F-98C3-17979B24ABFD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658CF-E7AF-D14A-AE78-D5550A6231D5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</a:t>
          </a:r>
          <a:endParaRPr lang="en-US" sz="3100" kern="1200" dirty="0"/>
        </a:p>
      </dsp:txBody>
      <dsp:txXfrm>
        <a:off x="4842770" y="2898738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E2EA-B284-EB49-B1E1-09A5695A2B8F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FBAB-26E2-C94B-BD87-C9315E506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s.uni-leipzig.de/de/research/projects/object_matching/fever/benchmark_datasets_for_entity_resolution" TargetMode="External"/><Relationship Id="rId3" Type="http://schemas.openxmlformats.org/officeDocument/2006/relationships/hyperlink" Target="http://dbs.uni-leipzig.de/de/publication/title/evaluation_of_learning_based_approaches_for_matching_web_data_ent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1.emf"/><Relationship Id="rId5" Type="http://schemas.openxmlformats.org/officeDocument/2006/relationships/package" Target="../embeddings/Microsoft_Excel_Sheet2.xlsx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6.885 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Entity Resolution Techniques</a:t>
            </a:r>
          </a:p>
          <a:p>
            <a:endParaRPr lang="en-US" dirty="0"/>
          </a:p>
          <a:p>
            <a:r>
              <a:rPr lang="en-US" dirty="0" smtClean="0"/>
              <a:t>Due:  Lab 3;  Project Teams</a:t>
            </a:r>
          </a:p>
          <a:p>
            <a:r>
              <a:rPr lang="en-US" dirty="0" smtClean="0"/>
              <a:t>Out: Lab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7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Buy/</a:t>
            </a:r>
            <a:r>
              <a:rPr lang="en-US" dirty="0" err="1" smtClean="0"/>
              <a:t>Abt</a:t>
            </a:r>
            <a:r>
              <a:rPr lang="en-US" dirty="0" smtClean="0"/>
              <a:t> Data set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http://dbs.uni-leipzig.de/de/research/projects/object_matching/fever/benchmark_datasets_for_entity_resolution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Described in: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http://dbs.uni-leipzig.de/de/publication/title/evaluation_of_learning_based_approaches_for_matching_web_data_entities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135023"/>
              </p:ext>
            </p:extLst>
          </p:nvPr>
        </p:nvGraphicFramePr>
        <p:xfrm>
          <a:off x="488723" y="0"/>
          <a:ext cx="8655277" cy="28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Worksheet" r:id="rId3" imgW="15303500" imgH="4965700" progId="Excel.Sheet.12">
                  <p:embed/>
                </p:oleObj>
              </mc:Choice>
              <mc:Fallback>
                <p:oleObj name="Worksheet" r:id="rId3" imgW="15303500" imgH="496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23" y="0"/>
                        <a:ext cx="8655277" cy="28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55176"/>
              </p:ext>
            </p:extLst>
          </p:nvPr>
        </p:nvGraphicFramePr>
        <p:xfrm>
          <a:off x="1101725" y="2806888"/>
          <a:ext cx="8042275" cy="515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5" imgW="13677900" imgH="8775700" progId="Excel.Sheet.12">
                  <p:embed/>
                </p:oleObj>
              </mc:Choice>
              <mc:Fallback>
                <p:oleObj name="Worksheet" r:id="rId5" imgW="13677900" imgH="8775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725" y="2806888"/>
                        <a:ext cx="8042275" cy="515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5685"/>
            <a:ext cx="151513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Buy.com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823973"/>
            <a:ext cx="1515130" cy="369332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About.com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70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Separator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52854"/>
              </p:ext>
            </p:extLst>
          </p:nvPr>
        </p:nvGraphicFramePr>
        <p:xfrm>
          <a:off x="1612525" y="1600761"/>
          <a:ext cx="4813300" cy="455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329764" y="4049060"/>
            <a:ext cx="5513294" cy="0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4094" y="3257177"/>
            <a:ext cx="18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Separator</a:t>
            </a:r>
          </a:p>
          <a:p>
            <a:r>
              <a:rPr lang="en-US" dirty="0" smtClean="0"/>
              <a:t>(score = .6)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67294" y="1748118"/>
            <a:ext cx="2919506" cy="1389529"/>
            <a:chOff x="5767294" y="1748118"/>
            <a:chExt cx="2919506" cy="138952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767294" y="2166471"/>
              <a:ext cx="1066800" cy="9711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07412" y="1748118"/>
              <a:ext cx="167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Pairs of entities</a:t>
              </a:r>
            </a:p>
            <a:p>
              <a:r>
                <a:rPr lang="en-US" dirty="0" smtClean="0"/>
                <a:t>(E1,E2)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09893" y="4349981"/>
            <a:ext cx="2434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Definition of “best”: minimizes entropy of labels of points above/below separators</a:t>
            </a:r>
          </a:p>
        </p:txBody>
      </p:sp>
    </p:spTree>
    <p:extLst>
      <p:ext uri="{BB962C8B-B14F-4D97-AF65-F5344CB8AC3E}">
        <p14:creationId xmlns:p14="http://schemas.microsoft.com/office/powerpoint/2010/main" val="181949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97303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546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Recursively subdivide </a:t>
            </a:r>
            <a:r>
              <a:rPr lang="en-US" dirty="0" smtClean="0"/>
              <a:t>each group of points, find separator for each subgroup, and </a:t>
            </a:r>
            <a:r>
              <a:rPr lang="en-US" dirty="0" err="1" smtClean="0"/>
              <a:t>recurse</a:t>
            </a:r>
            <a:r>
              <a:rPr lang="en-US" dirty="0" smtClean="0"/>
              <a:t> again…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6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115</Words>
  <Application>Microsoft Macintosh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Sheet</vt:lpstr>
      <vt:lpstr>6.885 Lecture 6</vt:lpstr>
      <vt:lpstr>Buy/Abt Data set </vt:lpstr>
      <vt:lpstr>PowerPoint Presentation</vt:lpstr>
      <vt:lpstr>Finding a Separator</vt:lpstr>
      <vt:lpstr>Decision Tree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Madden</dc:creator>
  <cp:lastModifiedBy>Sam Madden</cp:lastModifiedBy>
  <cp:revision>8</cp:revision>
  <dcterms:created xsi:type="dcterms:W3CDTF">2013-09-24T14:06:19Z</dcterms:created>
  <dcterms:modified xsi:type="dcterms:W3CDTF">2013-09-25T23:54:53Z</dcterms:modified>
</cp:coreProperties>
</file>