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8C599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A2912B-1DC5-8B90-499D-F41D96D79800}" name="Jeffrey Cheng" initials="JC" userId="e1f3ffa0d4088aa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E8C599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AE3212-D64B-41FB-9D74-E9308FC11C38}" authorId="{BCA2912B-1DC5-8B90-499D-F41D96D79800}" created="2022-06-09T05:29:57.3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4078996" sldId="256"/>
      <ac:spMk id="5" creationId="{A150EDDC-F492-B998-7216-5A263A3B7576}"/>
    </ac:deMkLst>
    <p188:replyLst>
      <p188:reply id="{E1962060-5390-42FD-8F59-AEDFD2DD7BA6}" authorId="{BCA2912B-1DC5-8B90-499D-F41D96D79800}" created="2022-06-09T05:30:07.446">
        <p188:txBody>
          <a:bodyPr/>
          <a:lstStyle/>
          <a:p>
            <a:r>
              <a:rPr lang="en-US"/>
              <a:t>Dropdown when typing pokemon name</a:t>
            </a:r>
          </a:p>
        </p188:txBody>
      </p188:reply>
    </p188:replyLst>
    <p188:txBody>
      <a:bodyPr/>
      <a:lstStyle/>
      <a:p>
        <a:r>
          <a:rPr lang="en-US"/>
          <a:t>Future features: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8694-60D9-490D-E610-1523FD6B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CA8F3-FE8E-6115-31FE-2ACE9856F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882B-741F-B9D4-7367-8494633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DDC-BAB2-4002-B00A-EC090FCB7C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1143-CE19-3AC7-BBF1-2C70D344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DD48-B466-9263-B94E-D9930FC7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6120-8BE8-4C72-B154-501F30A6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8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017F-0671-7C9E-617F-9A48FED5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66015-7376-8765-54FD-BFE802645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0847-34EC-55D0-91CB-AA90462D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DDC-BAB2-4002-B00A-EC090FCB7C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CE8E8-C722-5DF0-D2DA-B616F411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96E18-0735-F5EE-0DF0-E4850014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6120-8BE8-4C72-B154-501F30A6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76C0B-CA73-0D3E-F9BE-9629E0A46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2D24-0CAA-0F58-C0AE-B09ABE14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0BCD-665A-4410-6F33-502A128C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DDC-BAB2-4002-B00A-EC090FCB7C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8073-13C6-13AB-AE2F-3A728E6C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C207-ED3B-3903-0569-E575BCEB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6120-8BE8-4C72-B154-501F30A6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E980-3D74-78EE-2B4F-C2700E23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DA00-6400-B08E-11E7-1DDA16D7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D8094-CBF7-B25F-B54F-C62A92BF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DDC-BAB2-4002-B00A-EC090FCB7C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04D6-9ABE-D4A2-3C5A-13BC63CF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6D66-5024-5AFE-6E72-94104D51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6120-8BE8-4C72-B154-501F30A6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6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3A7A-78B5-57A8-AA58-D0290A3F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902A1-EB10-9914-1EB2-43DDEB50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136A-0BF1-1829-307A-3BE460D2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DDC-BAB2-4002-B00A-EC090FCB7C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589E7-BA45-F786-5A9A-37D7BB45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77FFA-87F0-FBBD-A94D-B42A4BFE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6120-8BE8-4C72-B154-501F30A6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4E76-1FB9-1380-9F5A-AB24D785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CBAB-6291-DFB7-F53B-9B6EA22B8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326CE-D77B-B795-55AE-F4749032C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AE7F7-A2A2-8D85-74F9-0A471FA9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DDC-BAB2-4002-B00A-EC090FCB7C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2A444-680A-CA16-2C9B-E6268D15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A19FB-61B6-DDDA-8A0E-A159F259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6120-8BE8-4C72-B154-501F30A6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ACBB-8786-6D34-31BA-67C941A1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395A1-6EE6-7E9A-A8EA-FD0459DA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1FF05-F854-9B7A-8C1E-2C96C7BA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ABF93-A3E4-36C2-1C59-CF9971426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EFE39-27E7-2A7B-97ED-8E890C667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3F1E9-D3BA-562C-BBF1-AED68D1D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DDC-BAB2-4002-B00A-EC090FCB7C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9AD3A-E93A-642F-F4ED-8DDAD69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1312A-6371-3B8A-4DF7-F236196B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6120-8BE8-4C72-B154-501F30A6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0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F09B-647B-C14C-A96A-627ABC85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42A9B-936A-B170-A49A-A5B41821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DDC-BAB2-4002-B00A-EC090FCB7C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AF634-9070-C020-D789-081B9971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E115A-724C-9EB7-F248-B11A040D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6120-8BE8-4C72-B154-501F30A6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ADFC-0439-FDD2-F524-38229A09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DDC-BAB2-4002-B00A-EC090FCB7C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33316-DC9F-EA76-9ED5-C0D072EC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2B34D-ABB9-D71A-A20E-940B35A8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6120-8BE8-4C72-B154-501F30A6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E6F9-7389-4DAE-13D0-CF4D991F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854F-11D2-85C0-ABE4-9A087C7F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DBE36-EDF5-B2A8-E45A-8CA182FEB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48389-C4F9-1ED4-64AA-E8DEE93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DDC-BAB2-4002-B00A-EC090FCB7C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057F9-2BE7-219F-E0B1-988A5E1A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FF76D-9103-AF26-A9A1-DF01D7DD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6120-8BE8-4C72-B154-501F30A6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3C72-46F5-6811-CFEF-453DED39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7517F-DBBE-8FC6-0670-EA2E15C25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5A243-F59E-73AF-79E2-E9624DE75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6470D-674D-FF21-A4AD-D384D772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DDC-BAB2-4002-B00A-EC090FCB7C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DDAB6-718C-0959-1AA7-7266D4D9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5397B-031B-0099-F9D2-278A5949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6120-8BE8-4C72-B154-501F30A6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AB564-C11E-C366-FB2D-4FE21056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5A801-F00B-64AE-10E5-068AD64A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655D-5DEC-4B59-EC46-E67870F45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4DDC-BAB2-4002-B00A-EC090FCB7C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5F08-33A8-B836-3586-2D8C202B3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D36A-0060-40E0-4B3A-F0AA7F8A0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6120-8BE8-4C72-B154-501F30A6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3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8C599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38ABF3-452D-68C8-B9CA-06A1321FFF84}"/>
              </a:ext>
            </a:extLst>
          </p:cNvPr>
          <p:cNvSpPr/>
          <p:nvPr/>
        </p:nvSpPr>
        <p:spPr>
          <a:xfrm>
            <a:off x="3166946" y="133815"/>
            <a:ext cx="5832088" cy="6411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0EDDC-F492-B998-7216-5A263A3B7576}"/>
              </a:ext>
            </a:extLst>
          </p:cNvPr>
          <p:cNvSpPr/>
          <p:nvPr/>
        </p:nvSpPr>
        <p:spPr>
          <a:xfrm>
            <a:off x="4248614" y="808463"/>
            <a:ext cx="3936381" cy="5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</a:t>
            </a:r>
            <a:r>
              <a:rPr lang="en-US" dirty="0" err="1"/>
              <a:t>pokemon</a:t>
            </a:r>
            <a:r>
              <a:rPr lang="en-US" dirty="0"/>
              <a:t>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8A29EF-55EC-591D-34D6-FA182BA15D66}"/>
              </a:ext>
            </a:extLst>
          </p:cNvPr>
          <p:cNvSpPr/>
          <p:nvPr/>
        </p:nvSpPr>
        <p:spPr>
          <a:xfrm>
            <a:off x="3166946" y="2241395"/>
            <a:ext cx="5832088" cy="334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E865D-7B3C-09A9-2288-544A50641E02}"/>
              </a:ext>
            </a:extLst>
          </p:cNvPr>
          <p:cNvSpPr/>
          <p:nvPr/>
        </p:nvSpPr>
        <p:spPr>
          <a:xfrm>
            <a:off x="6545766" y="3189249"/>
            <a:ext cx="1973766" cy="1683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Pokemon</a:t>
            </a:r>
            <a:r>
              <a:rPr lang="en-US" dirty="0"/>
              <a:t> pic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6B0F1-3694-18D3-E4B5-E30A2DCE4F55}"/>
              </a:ext>
            </a:extLst>
          </p:cNvPr>
          <p:cNvSpPr/>
          <p:nvPr/>
        </p:nvSpPr>
        <p:spPr>
          <a:xfrm>
            <a:off x="3914078" y="3111190"/>
            <a:ext cx="1973766" cy="1683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Pokemon</a:t>
            </a:r>
            <a:r>
              <a:rPr lang="en-US" dirty="0"/>
              <a:t> name</a:t>
            </a:r>
          </a:p>
          <a:p>
            <a:pPr algn="ctr"/>
            <a:r>
              <a:rPr lang="en-US" dirty="0" err="1"/>
              <a:t>Pokemon</a:t>
            </a:r>
            <a:r>
              <a:rPr lang="en-US" dirty="0"/>
              <a:t> typing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75911-881E-42D6-F5C6-FDFAC8E2D465}"/>
              </a:ext>
            </a:extLst>
          </p:cNvPr>
          <p:cNvSpPr/>
          <p:nvPr/>
        </p:nvSpPr>
        <p:spPr>
          <a:xfrm>
            <a:off x="4170556" y="5330282"/>
            <a:ext cx="1572322" cy="468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5B77F2-1DB6-0B52-9A3D-EEC462443EC0}"/>
              </a:ext>
            </a:extLst>
          </p:cNvPr>
          <p:cNvSpPr/>
          <p:nvPr/>
        </p:nvSpPr>
        <p:spPr>
          <a:xfrm>
            <a:off x="6545766" y="5330282"/>
            <a:ext cx="1973766" cy="468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02FC25-5DD7-0679-9744-1C7E9EA5222A}"/>
              </a:ext>
            </a:extLst>
          </p:cNvPr>
          <p:cNvSpPr/>
          <p:nvPr/>
        </p:nvSpPr>
        <p:spPr>
          <a:xfrm>
            <a:off x="4170556" y="5938024"/>
            <a:ext cx="1572322" cy="468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FBC484-B0C3-7680-FC59-5E8598CBB3FD}"/>
              </a:ext>
            </a:extLst>
          </p:cNvPr>
          <p:cNvSpPr/>
          <p:nvPr/>
        </p:nvSpPr>
        <p:spPr>
          <a:xfrm>
            <a:off x="6545766" y="5938024"/>
            <a:ext cx="1973766" cy="468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D9D8C-0C55-4B2D-F79B-60DBC855390B}"/>
              </a:ext>
            </a:extLst>
          </p:cNvPr>
          <p:cNvSpPr/>
          <p:nvPr/>
        </p:nvSpPr>
        <p:spPr>
          <a:xfrm>
            <a:off x="4248614" y="5029201"/>
            <a:ext cx="1416205" cy="301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Stab move</a:t>
            </a:r>
          </a:p>
        </p:txBody>
      </p:sp>
    </p:spTree>
    <p:extLst>
      <p:ext uri="{BB962C8B-B14F-4D97-AF65-F5344CB8AC3E}">
        <p14:creationId xmlns:p14="http://schemas.microsoft.com/office/powerpoint/2010/main" val="2440789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Cheng</dc:creator>
  <cp:lastModifiedBy>Jeffrey Cheng</cp:lastModifiedBy>
  <cp:revision>1</cp:revision>
  <dcterms:created xsi:type="dcterms:W3CDTF">2022-06-09T05:28:40Z</dcterms:created>
  <dcterms:modified xsi:type="dcterms:W3CDTF">2022-06-09T08:24:16Z</dcterms:modified>
</cp:coreProperties>
</file>