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294" r:id="rId2"/>
    <p:sldId id="298" r:id="rId3"/>
    <p:sldId id="293" r:id="rId4"/>
    <p:sldId id="292" r:id="rId5"/>
    <p:sldId id="276" r:id="rId6"/>
    <p:sldId id="299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Che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85753" autoAdjust="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3T21:05:43.026" idx="2">
    <p:pos x="6000" y="0"/>
    <p:text>Jeffrey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ADC3E-75AD-4ECD-B996-80058B54BD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78345-AAC2-4898-961B-B3F27EF7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faa97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faa97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to return back to start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8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faa97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faa97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to return back to start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375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faa97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faa97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to return back to start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281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faa97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faa97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to return back to start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5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839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5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6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  <p:sldLayoutId id="214748370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8EDA-1E95-490F-A0FC-71FB67A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30" y="787527"/>
            <a:ext cx="10770870" cy="3566160"/>
          </a:xfrm>
        </p:spPr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C289-1407-4749-A5EF-C8BA70BA2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57B95E4-7595-4D20-AEE4-7AA4B48E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79" y="0"/>
            <a:ext cx="862544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791826-953C-4D13-B4B6-7406B731EEA3}"/>
              </a:ext>
            </a:extLst>
          </p:cNvPr>
          <p:cNvCxnSpPr/>
          <p:nvPr/>
        </p:nvCxnSpPr>
        <p:spPr>
          <a:xfrm>
            <a:off x="2050415" y="59817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9CCAC0-1F5D-4ED3-AA91-70D30E211DE5}"/>
              </a:ext>
            </a:extLst>
          </p:cNvPr>
          <p:cNvCxnSpPr/>
          <p:nvPr/>
        </p:nvCxnSpPr>
        <p:spPr>
          <a:xfrm>
            <a:off x="2031365" y="105537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4C4370-60A6-4899-BF70-9A4F0818010F}"/>
              </a:ext>
            </a:extLst>
          </p:cNvPr>
          <p:cNvCxnSpPr/>
          <p:nvPr/>
        </p:nvCxnSpPr>
        <p:spPr>
          <a:xfrm>
            <a:off x="2031365" y="1579245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1C65BA-13D6-4822-9584-F1C1B8BEA85B}"/>
              </a:ext>
            </a:extLst>
          </p:cNvPr>
          <p:cNvCxnSpPr/>
          <p:nvPr/>
        </p:nvCxnSpPr>
        <p:spPr>
          <a:xfrm>
            <a:off x="2041525" y="2074545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712231-B6A8-41C8-8CFC-6869AE822475}"/>
              </a:ext>
            </a:extLst>
          </p:cNvPr>
          <p:cNvCxnSpPr/>
          <p:nvPr/>
        </p:nvCxnSpPr>
        <p:spPr>
          <a:xfrm>
            <a:off x="2050415" y="265557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ECE6FF-C860-42B5-AD69-966CA28F4D65}"/>
              </a:ext>
            </a:extLst>
          </p:cNvPr>
          <p:cNvCxnSpPr/>
          <p:nvPr/>
        </p:nvCxnSpPr>
        <p:spPr>
          <a:xfrm>
            <a:off x="2041525" y="327660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561435-E105-477D-A4EC-769BCA4DF7F6}"/>
              </a:ext>
            </a:extLst>
          </p:cNvPr>
          <p:cNvCxnSpPr/>
          <p:nvPr/>
        </p:nvCxnSpPr>
        <p:spPr>
          <a:xfrm>
            <a:off x="2042160" y="385572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DBDB0-07AD-4E91-8AF4-692F6F9FAA5F}"/>
              </a:ext>
            </a:extLst>
          </p:cNvPr>
          <p:cNvCxnSpPr/>
          <p:nvPr/>
        </p:nvCxnSpPr>
        <p:spPr>
          <a:xfrm>
            <a:off x="2041525" y="444627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A4D2C-B9C9-4DA6-9225-25516263A201}"/>
              </a:ext>
            </a:extLst>
          </p:cNvPr>
          <p:cNvCxnSpPr/>
          <p:nvPr/>
        </p:nvCxnSpPr>
        <p:spPr>
          <a:xfrm>
            <a:off x="2050415" y="5046345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358DA6-F87C-484B-8AC9-7B7CC6C02CAD}"/>
              </a:ext>
            </a:extLst>
          </p:cNvPr>
          <p:cNvCxnSpPr/>
          <p:nvPr/>
        </p:nvCxnSpPr>
        <p:spPr>
          <a:xfrm>
            <a:off x="2041525" y="568452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F4C0B7-F405-4057-B3D7-11F3F88058F5}"/>
              </a:ext>
            </a:extLst>
          </p:cNvPr>
          <p:cNvCxnSpPr/>
          <p:nvPr/>
        </p:nvCxnSpPr>
        <p:spPr>
          <a:xfrm>
            <a:off x="2041525" y="619887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AD557A-3598-4E7E-B3ED-932B8B2C7BE6}"/>
              </a:ext>
            </a:extLst>
          </p:cNvPr>
          <p:cNvCxnSpPr>
            <a:cxnSpLocks/>
          </p:cNvCxnSpPr>
          <p:nvPr/>
        </p:nvCxnSpPr>
        <p:spPr>
          <a:xfrm>
            <a:off x="6096000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A9046A-0E43-4763-87DD-9E1CF69F33F2}"/>
              </a:ext>
            </a:extLst>
          </p:cNvPr>
          <p:cNvCxnSpPr>
            <a:cxnSpLocks/>
          </p:cNvCxnSpPr>
          <p:nvPr/>
        </p:nvCxnSpPr>
        <p:spPr>
          <a:xfrm>
            <a:off x="3041650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073358-A7D3-4D5B-990F-006B23123293}"/>
              </a:ext>
            </a:extLst>
          </p:cNvPr>
          <p:cNvCxnSpPr>
            <a:cxnSpLocks/>
          </p:cNvCxnSpPr>
          <p:nvPr/>
        </p:nvCxnSpPr>
        <p:spPr>
          <a:xfrm>
            <a:off x="3479800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AF7DA4-FDCC-4417-8866-4B81E901BB97}"/>
              </a:ext>
            </a:extLst>
          </p:cNvPr>
          <p:cNvCxnSpPr>
            <a:cxnSpLocks/>
          </p:cNvCxnSpPr>
          <p:nvPr/>
        </p:nvCxnSpPr>
        <p:spPr>
          <a:xfrm>
            <a:off x="4070350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52B357-8F54-4106-9FC7-35F8A60088E1}"/>
              </a:ext>
            </a:extLst>
          </p:cNvPr>
          <p:cNvCxnSpPr>
            <a:cxnSpLocks/>
          </p:cNvCxnSpPr>
          <p:nvPr/>
        </p:nvCxnSpPr>
        <p:spPr>
          <a:xfrm>
            <a:off x="4575175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466B22-140A-423D-832B-52CFFA826A31}"/>
              </a:ext>
            </a:extLst>
          </p:cNvPr>
          <p:cNvCxnSpPr>
            <a:cxnSpLocks/>
          </p:cNvCxnSpPr>
          <p:nvPr/>
        </p:nvCxnSpPr>
        <p:spPr>
          <a:xfrm>
            <a:off x="5051425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A5446B-039C-486A-B5CF-A48D2DDBBB53}"/>
              </a:ext>
            </a:extLst>
          </p:cNvPr>
          <p:cNvCxnSpPr>
            <a:cxnSpLocks/>
          </p:cNvCxnSpPr>
          <p:nvPr/>
        </p:nvCxnSpPr>
        <p:spPr>
          <a:xfrm>
            <a:off x="5565775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5C1DCD-ABB5-4B86-A585-A3DFBABFB28F}"/>
              </a:ext>
            </a:extLst>
          </p:cNvPr>
          <p:cNvCxnSpPr>
            <a:cxnSpLocks/>
          </p:cNvCxnSpPr>
          <p:nvPr/>
        </p:nvCxnSpPr>
        <p:spPr>
          <a:xfrm>
            <a:off x="6642100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27DD47-A879-4833-9D0F-584C61385A17}"/>
              </a:ext>
            </a:extLst>
          </p:cNvPr>
          <p:cNvCxnSpPr>
            <a:cxnSpLocks/>
          </p:cNvCxnSpPr>
          <p:nvPr/>
        </p:nvCxnSpPr>
        <p:spPr>
          <a:xfrm>
            <a:off x="2527300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873FB2-D280-4E78-80D3-E013D180FC18}"/>
              </a:ext>
            </a:extLst>
          </p:cNvPr>
          <p:cNvCxnSpPr>
            <a:cxnSpLocks/>
          </p:cNvCxnSpPr>
          <p:nvPr/>
        </p:nvCxnSpPr>
        <p:spPr>
          <a:xfrm>
            <a:off x="7185025" y="20764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19FB47-8BB7-46F0-8346-B0AF6F62A2D9}"/>
              </a:ext>
            </a:extLst>
          </p:cNvPr>
          <p:cNvCxnSpPr>
            <a:cxnSpLocks/>
          </p:cNvCxnSpPr>
          <p:nvPr/>
        </p:nvCxnSpPr>
        <p:spPr>
          <a:xfrm>
            <a:off x="7689850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63C8F-D191-4AF8-9A90-3FF0BE056514}"/>
              </a:ext>
            </a:extLst>
          </p:cNvPr>
          <p:cNvCxnSpPr>
            <a:cxnSpLocks/>
          </p:cNvCxnSpPr>
          <p:nvPr/>
        </p:nvCxnSpPr>
        <p:spPr>
          <a:xfrm>
            <a:off x="8232775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ABAF86F-098E-4481-85D4-82460BB8DC49}"/>
              </a:ext>
            </a:extLst>
          </p:cNvPr>
          <p:cNvCxnSpPr>
            <a:cxnSpLocks/>
          </p:cNvCxnSpPr>
          <p:nvPr/>
        </p:nvCxnSpPr>
        <p:spPr>
          <a:xfrm>
            <a:off x="8756650" y="20764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DBAD9F-6A41-43B9-8330-87AB5375DA72}"/>
              </a:ext>
            </a:extLst>
          </p:cNvPr>
          <p:cNvCxnSpPr>
            <a:cxnSpLocks/>
          </p:cNvCxnSpPr>
          <p:nvPr/>
        </p:nvCxnSpPr>
        <p:spPr>
          <a:xfrm>
            <a:off x="9261475" y="20002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7B46A3-83CF-46A1-98FF-4090368C19E1}"/>
              </a:ext>
            </a:extLst>
          </p:cNvPr>
          <p:cNvCxnSpPr>
            <a:cxnSpLocks/>
          </p:cNvCxnSpPr>
          <p:nvPr/>
        </p:nvCxnSpPr>
        <p:spPr>
          <a:xfrm>
            <a:off x="9747250" y="190500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97293B1-087A-4DDC-B1C7-A7522C0D1087}"/>
              </a:ext>
            </a:extLst>
          </p:cNvPr>
          <p:cNvSpPr/>
          <p:nvPr/>
        </p:nvSpPr>
        <p:spPr>
          <a:xfrm>
            <a:off x="2031365" y="4446270"/>
            <a:ext cx="1475714" cy="22193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DE4A62-4B1E-418B-BD87-A0454DA7569C}"/>
              </a:ext>
            </a:extLst>
          </p:cNvPr>
          <p:cNvCxnSpPr>
            <a:cxnSpLocks/>
          </p:cNvCxnSpPr>
          <p:nvPr/>
        </p:nvCxnSpPr>
        <p:spPr>
          <a:xfrm>
            <a:off x="3041650" y="20764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E18579-35E1-4D2C-94DC-0A2674B066A6}"/>
              </a:ext>
            </a:extLst>
          </p:cNvPr>
          <p:cNvCxnSpPr>
            <a:cxnSpLocks/>
          </p:cNvCxnSpPr>
          <p:nvPr/>
        </p:nvCxnSpPr>
        <p:spPr>
          <a:xfrm>
            <a:off x="3473450" y="21526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2AEE19-9727-468C-A0EE-61A99DD7B0F1}"/>
              </a:ext>
            </a:extLst>
          </p:cNvPr>
          <p:cNvCxnSpPr>
            <a:cxnSpLocks/>
          </p:cNvCxnSpPr>
          <p:nvPr/>
        </p:nvCxnSpPr>
        <p:spPr>
          <a:xfrm>
            <a:off x="2543175" y="215265"/>
            <a:ext cx="0" cy="6457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5E0AC24-FF2E-4678-B822-738F96A10B58}"/>
              </a:ext>
            </a:extLst>
          </p:cNvPr>
          <p:cNvCxnSpPr/>
          <p:nvPr/>
        </p:nvCxnSpPr>
        <p:spPr>
          <a:xfrm>
            <a:off x="2031365" y="444627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54771F6-A5A4-445E-AF60-773951248D2F}"/>
              </a:ext>
            </a:extLst>
          </p:cNvPr>
          <p:cNvCxnSpPr/>
          <p:nvPr/>
        </p:nvCxnSpPr>
        <p:spPr>
          <a:xfrm>
            <a:off x="2031365" y="5046345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564E18-9CFB-41B4-9D2C-A07B37D09391}"/>
              </a:ext>
            </a:extLst>
          </p:cNvPr>
          <p:cNvCxnSpPr/>
          <p:nvPr/>
        </p:nvCxnSpPr>
        <p:spPr>
          <a:xfrm>
            <a:off x="2031365" y="5663565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42E3DD-2739-4A1D-B7A7-94006A975F1D}"/>
              </a:ext>
            </a:extLst>
          </p:cNvPr>
          <p:cNvCxnSpPr/>
          <p:nvPr/>
        </p:nvCxnSpPr>
        <p:spPr>
          <a:xfrm>
            <a:off x="2050415" y="6198870"/>
            <a:ext cx="82600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B6A8CFD-A6B1-41E6-A812-384772230B41}"/>
              </a:ext>
            </a:extLst>
          </p:cNvPr>
          <p:cNvSpPr/>
          <p:nvPr/>
        </p:nvSpPr>
        <p:spPr>
          <a:xfrm>
            <a:off x="2111376" y="6280785"/>
            <a:ext cx="327024" cy="281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0;p21" descr="BFSTree2.PNG">
            <a:extLst>
              <a:ext uri="{FF2B5EF4-FFF2-40B4-BE49-F238E27FC236}">
                <a16:creationId xmlns:a16="http://schemas.microsoft.com/office/drawing/2014/main" id="{2C60B7C1-1E6A-44BD-9C4D-69C5C46C12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28" y="1216233"/>
            <a:ext cx="5188543" cy="44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E0F92-6875-4312-81A3-620EDBA133A7}"/>
              </a:ext>
            </a:extLst>
          </p:cNvPr>
          <p:cNvSpPr txBox="1"/>
          <p:nvPr/>
        </p:nvSpPr>
        <p:spPr>
          <a:xfrm>
            <a:off x="7639050" y="144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939229-7909-4815-9C69-0D68BFC4A995}"/>
              </a:ext>
            </a:extLst>
          </p:cNvPr>
          <p:cNvCxnSpPr>
            <a:cxnSpLocks/>
          </p:cNvCxnSpPr>
          <p:nvPr/>
        </p:nvCxnSpPr>
        <p:spPr>
          <a:xfrm flipH="1">
            <a:off x="6924676" y="1840582"/>
            <a:ext cx="714374" cy="53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1964F1-615F-48A3-846B-FC72D9402E64}"/>
              </a:ext>
            </a:extLst>
          </p:cNvPr>
          <p:cNvCxnSpPr>
            <a:cxnSpLocks/>
          </p:cNvCxnSpPr>
          <p:nvPr/>
        </p:nvCxnSpPr>
        <p:spPr>
          <a:xfrm flipH="1">
            <a:off x="7534276" y="1840582"/>
            <a:ext cx="349397" cy="123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6C4F68-DC02-4AED-A148-A46A1B014B4E}"/>
              </a:ext>
            </a:extLst>
          </p:cNvPr>
          <p:cNvSpPr txBox="1"/>
          <p:nvPr/>
        </p:nvSpPr>
        <p:spPr>
          <a:xfrm>
            <a:off x="3941614" y="144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67B556-45C5-4B51-B53E-6BDD38DB148E}"/>
              </a:ext>
            </a:extLst>
          </p:cNvPr>
          <p:cNvCxnSpPr>
            <a:cxnSpLocks/>
          </p:cNvCxnSpPr>
          <p:nvPr/>
        </p:nvCxnSpPr>
        <p:spPr>
          <a:xfrm>
            <a:off x="4298802" y="1899166"/>
            <a:ext cx="358924" cy="66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392BB-AE81-4E0D-A488-CE4A3309790F}"/>
              </a:ext>
            </a:extLst>
          </p:cNvPr>
          <p:cNvCxnSpPr>
            <a:cxnSpLocks/>
          </p:cNvCxnSpPr>
          <p:nvPr/>
        </p:nvCxnSpPr>
        <p:spPr>
          <a:xfrm>
            <a:off x="4659014" y="1632466"/>
            <a:ext cx="713087" cy="4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EA314-9876-4DAD-95CC-3413D2FA552D}"/>
              </a:ext>
            </a:extLst>
          </p:cNvPr>
          <p:cNvSpPr txBox="1"/>
          <p:nvPr/>
        </p:nvSpPr>
        <p:spPr>
          <a:xfrm>
            <a:off x="5172075" y="1123950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Queue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F2124-31B0-479A-87CF-2EF0A8A637F0}"/>
              </a:ext>
            </a:extLst>
          </p:cNvPr>
          <p:cNvCxnSpPr/>
          <p:nvPr/>
        </p:nvCxnSpPr>
        <p:spPr>
          <a:xfrm>
            <a:off x="1862137" y="2228850"/>
            <a:ext cx="8467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D564C8-22C7-4BB6-9F9C-312A34AEF3FA}"/>
              </a:ext>
            </a:extLst>
          </p:cNvPr>
          <p:cNvCxnSpPr/>
          <p:nvPr/>
        </p:nvCxnSpPr>
        <p:spPr>
          <a:xfrm>
            <a:off x="1862136" y="2819400"/>
            <a:ext cx="8467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49E0E4-966B-4177-A13D-56479D88B6E6}"/>
              </a:ext>
            </a:extLst>
          </p:cNvPr>
          <p:cNvSpPr txBox="1"/>
          <p:nvPr/>
        </p:nvSpPr>
        <p:spPr>
          <a:xfrm>
            <a:off x="10544175" y="2348984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ACD56B-F400-4683-9921-04E2C7721C97}"/>
              </a:ext>
            </a:extLst>
          </p:cNvPr>
          <p:cNvSpPr txBox="1"/>
          <p:nvPr/>
        </p:nvSpPr>
        <p:spPr>
          <a:xfrm>
            <a:off x="11005456" y="2348984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CD2B07-6D7B-49A4-A938-59CA2875CF79}"/>
              </a:ext>
            </a:extLst>
          </p:cNvPr>
          <p:cNvSpPr txBox="1"/>
          <p:nvPr/>
        </p:nvSpPr>
        <p:spPr>
          <a:xfrm>
            <a:off x="11466737" y="234898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8FF851-E7E5-4BE0-80C8-350907567FBE}"/>
              </a:ext>
            </a:extLst>
          </p:cNvPr>
          <p:cNvSpPr txBox="1"/>
          <p:nvPr/>
        </p:nvSpPr>
        <p:spPr>
          <a:xfrm>
            <a:off x="11877675" y="2348984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8F9DE-EF61-4309-B79C-84BBB732EA58}"/>
              </a:ext>
            </a:extLst>
          </p:cNvPr>
          <p:cNvSpPr txBox="1"/>
          <p:nvPr/>
        </p:nvSpPr>
        <p:spPr>
          <a:xfrm>
            <a:off x="2209800" y="4038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89344-5217-4F7A-BB54-14730EE4D154}"/>
              </a:ext>
            </a:extLst>
          </p:cNvPr>
          <p:cNvSpPr txBox="1"/>
          <p:nvPr/>
        </p:nvSpPr>
        <p:spPr>
          <a:xfrm>
            <a:off x="8286750" y="40269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43B65-C522-4725-A48B-9244C35121B0}"/>
              </a:ext>
            </a:extLst>
          </p:cNvPr>
          <p:cNvSpPr txBox="1"/>
          <p:nvPr/>
        </p:nvSpPr>
        <p:spPr>
          <a:xfrm>
            <a:off x="5248275" y="4038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front()</a:t>
            </a:r>
          </a:p>
        </p:txBody>
      </p:sp>
    </p:spTree>
    <p:extLst>
      <p:ext uri="{BB962C8B-B14F-4D97-AF65-F5344CB8AC3E}">
        <p14:creationId xmlns:p14="http://schemas.microsoft.com/office/powerpoint/2010/main" val="32918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70091 -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70131 -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69453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091 -4.44444E-6 L -0.81796 -4.4444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66133 -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39" grpId="0"/>
      <p:bldP spid="39" grpId="1"/>
      <p:bldP spid="40" grpId="0"/>
      <p:bldP spid="40" grpId="1"/>
      <p:bldP spid="41" grpId="0"/>
      <p:bldP spid="41" grpId="1"/>
      <p:bldP spid="6" grpId="0"/>
      <p:bldP spid="4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 descr="BFSTre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9" y="825940"/>
            <a:ext cx="5188543" cy="44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0050516" y="1316574"/>
            <a:ext cx="1413200" cy="451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/>
              <a:t>Parent Array</a:t>
            </a:r>
            <a:endParaRPr sz="1600"/>
          </a:p>
          <a:p>
            <a:pPr algn="ctr"/>
            <a:r>
              <a:rPr lang="en" sz="1600"/>
              <a:t>Start: 0</a:t>
            </a:r>
            <a:endParaRPr sz="1600"/>
          </a:p>
          <a:p>
            <a:pPr algn="ctr"/>
            <a:r>
              <a:rPr lang="en" sz="1600"/>
              <a:t>1: 0</a:t>
            </a:r>
            <a:endParaRPr sz="1600"/>
          </a:p>
          <a:p>
            <a:pPr algn="ctr"/>
            <a:r>
              <a:rPr lang="en" sz="1600"/>
              <a:t>2: 0</a:t>
            </a:r>
            <a:endParaRPr sz="1600"/>
          </a:p>
          <a:p>
            <a:pPr algn="ctr"/>
            <a:r>
              <a:rPr lang="en" sz="1600"/>
              <a:t>3: 0</a:t>
            </a:r>
            <a:endParaRPr sz="1600"/>
          </a:p>
          <a:p>
            <a:pPr algn="ctr"/>
            <a:r>
              <a:rPr lang="en" sz="1600"/>
              <a:t>4: 0</a:t>
            </a:r>
            <a:endParaRPr sz="1600"/>
          </a:p>
          <a:p>
            <a:pPr algn="ctr"/>
            <a:r>
              <a:rPr lang="en" sz="1600"/>
              <a:t>5: 0</a:t>
            </a:r>
            <a:endParaRPr sz="1600"/>
          </a:p>
          <a:p>
            <a:pPr algn="ctr"/>
            <a:r>
              <a:rPr lang="en" sz="1600"/>
              <a:t>6: 0</a:t>
            </a:r>
            <a:endParaRPr sz="1600"/>
          </a:p>
          <a:p>
            <a:pPr algn="ctr"/>
            <a:r>
              <a:rPr lang="en" sz="1600"/>
              <a:t>7: 0</a:t>
            </a:r>
            <a:endParaRPr sz="1600"/>
          </a:p>
          <a:p>
            <a:pPr algn="ctr"/>
            <a:r>
              <a:rPr lang="en" sz="1600"/>
              <a:t>8: 0</a:t>
            </a:r>
            <a:endParaRPr sz="1600"/>
          </a:p>
          <a:p>
            <a:pPr algn="ctr"/>
            <a:r>
              <a:rPr lang="en" sz="1600"/>
              <a:t>9: 0</a:t>
            </a:r>
            <a:endParaRPr sz="1600"/>
          </a:p>
          <a:p>
            <a:pPr algn="ctr"/>
            <a:r>
              <a:rPr lang="en" sz="1600"/>
              <a:t>10: 0</a:t>
            </a:r>
            <a:endParaRPr sz="1600"/>
          </a:p>
          <a:p>
            <a:pPr algn="ctr"/>
            <a:r>
              <a:rPr lang="en" sz="1600"/>
              <a:t>11: 0</a:t>
            </a:r>
            <a:endParaRPr sz="1600"/>
          </a:p>
          <a:p>
            <a:pPr algn="ctr"/>
            <a:r>
              <a:rPr lang="en" sz="1600"/>
              <a:t>12: 0</a:t>
            </a:r>
            <a:endParaRPr sz="1600"/>
          </a:p>
          <a:p>
            <a:pPr algn="ctr"/>
            <a:r>
              <a:rPr lang="en" sz="1600"/>
              <a:t>13: 0</a:t>
            </a:r>
            <a:endParaRPr sz="1600"/>
          </a:p>
          <a:p>
            <a:pPr algn="ctr"/>
            <a:r>
              <a:rPr lang="en" sz="1600"/>
              <a:t>14: 0</a:t>
            </a:r>
            <a:endParaRPr sz="1600"/>
          </a:p>
          <a:p>
            <a:pPr algn="ctr"/>
            <a:r>
              <a:rPr lang="en" sz="1600"/>
              <a:t>15: 0</a:t>
            </a:r>
            <a:endParaRPr sz="1600"/>
          </a:p>
          <a:p>
            <a:pPr algn="ctr"/>
            <a:r>
              <a:rPr lang="en" sz="1600"/>
              <a:t>16: 0</a:t>
            </a:r>
            <a:endParaRPr sz="1600"/>
          </a:p>
        </p:txBody>
      </p:sp>
      <p:sp>
        <p:nvSpPr>
          <p:cNvPr id="142" name="Google Shape;142;p21"/>
          <p:cNvSpPr txBox="1"/>
          <p:nvPr/>
        </p:nvSpPr>
        <p:spPr>
          <a:xfrm>
            <a:off x="6556733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Empty</a:t>
            </a:r>
            <a:endParaRPr sz="2400"/>
          </a:p>
        </p:txBody>
      </p:sp>
      <p:sp>
        <p:nvSpPr>
          <p:cNvPr id="143" name="Google Shape;143;p21"/>
          <p:cNvSpPr txBox="1"/>
          <p:nvPr/>
        </p:nvSpPr>
        <p:spPr>
          <a:xfrm>
            <a:off x="6700682" y="4080207"/>
            <a:ext cx="2375200" cy="8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Current Node: 0</a:t>
            </a:r>
            <a:endParaRPr sz="2400"/>
          </a:p>
        </p:txBody>
      </p:sp>
      <p:sp>
        <p:nvSpPr>
          <p:cNvPr id="144" name="Google Shape;144;p21"/>
          <p:cNvSpPr txBox="1"/>
          <p:nvPr/>
        </p:nvSpPr>
        <p:spPr>
          <a:xfrm>
            <a:off x="6556716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Start</a:t>
            </a:r>
            <a:endParaRPr sz="2400"/>
          </a:p>
        </p:txBody>
      </p:sp>
      <p:sp>
        <p:nvSpPr>
          <p:cNvPr id="145" name="Google Shape;145;p21"/>
          <p:cNvSpPr txBox="1"/>
          <p:nvPr/>
        </p:nvSpPr>
        <p:spPr>
          <a:xfrm>
            <a:off x="10050549" y="1316574"/>
            <a:ext cx="1413200" cy="451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/>
              <a:t>Parent Array</a:t>
            </a:r>
            <a:endParaRPr sz="1600"/>
          </a:p>
          <a:p>
            <a:pPr algn="ctr"/>
            <a:r>
              <a:rPr lang="en" sz="1600"/>
              <a:t>Start: Start</a:t>
            </a:r>
            <a:endParaRPr sz="1600"/>
          </a:p>
          <a:p>
            <a:pPr algn="ctr"/>
            <a:r>
              <a:rPr lang="en" sz="1600"/>
              <a:t>1: 0</a:t>
            </a:r>
            <a:endParaRPr sz="1600"/>
          </a:p>
          <a:p>
            <a:pPr algn="ctr"/>
            <a:r>
              <a:rPr lang="en" sz="1600"/>
              <a:t>2: 0</a:t>
            </a:r>
            <a:endParaRPr sz="1600"/>
          </a:p>
          <a:p>
            <a:pPr algn="ctr"/>
            <a:r>
              <a:rPr lang="en" sz="1600"/>
              <a:t>3: 0</a:t>
            </a:r>
            <a:endParaRPr sz="1600"/>
          </a:p>
          <a:p>
            <a:pPr algn="ctr"/>
            <a:r>
              <a:rPr lang="en" sz="1600"/>
              <a:t>4: 0</a:t>
            </a:r>
            <a:endParaRPr sz="1600"/>
          </a:p>
          <a:p>
            <a:pPr algn="ctr"/>
            <a:r>
              <a:rPr lang="en" sz="1600"/>
              <a:t>5: 0</a:t>
            </a:r>
            <a:endParaRPr sz="1600"/>
          </a:p>
          <a:p>
            <a:pPr algn="ctr"/>
            <a:r>
              <a:rPr lang="en" sz="1600"/>
              <a:t>6: 0</a:t>
            </a:r>
            <a:endParaRPr sz="1600"/>
          </a:p>
          <a:p>
            <a:pPr algn="ctr"/>
            <a:r>
              <a:rPr lang="en" sz="1600"/>
              <a:t>7: 0</a:t>
            </a:r>
            <a:endParaRPr sz="1600"/>
          </a:p>
          <a:p>
            <a:pPr algn="ctr"/>
            <a:r>
              <a:rPr lang="en" sz="1600"/>
              <a:t>8: 0</a:t>
            </a:r>
            <a:endParaRPr sz="1600"/>
          </a:p>
          <a:p>
            <a:pPr algn="ctr"/>
            <a:r>
              <a:rPr lang="en" sz="1600"/>
              <a:t>9: 0</a:t>
            </a:r>
            <a:endParaRPr sz="1600"/>
          </a:p>
          <a:p>
            <a:pPr algn="ctr"/>
            <a:r>
              <a:rPr lang="en" sz="1600"/>
              <a:t>10: 0</a:t>
            </a:r>
            <a:endParaRPr sz="1600"/>
          </a:p>
          <a:p>
            <a:pPr algn="ctr"/>
            <a:r>
              <a:rPr lang="en" sz="1600"/>
              <a:t>11: 0</a:t>
            </a:r>
            <a:endParaRPr sz="1600"/>
          </a:p>
          <a:p>
            <a:pPr algn="ctr"/>
            <a:r>
              <a:rPr lang="en" sz="1600"/>
              <a:t>12: 0</a:t>
            </a:r>
            <a:endParaRPr sz="1600"/>
          </a:p>
          <a:p>
            <a:pPr algn="ctr"/>
            <a:r>
              <a:rPr lang="en" sz="1600"/>
              <a:t>13: 0</a:t>
            </a:r>
            <a:endParaRPr sz="1600"/>
          </a:p>
          <a:p>
            <a:pPr algn="ctr"/>
            <a:r>
              <a:rPr lang="en" sz="1600"/>
              <a:t>14: 0</a:t>
            </a:r>
            <a:endParaRPr sz="1600"/>
          </a:p>
          <a:p>
            <a:pPr algn="ctr"/>
            <a:r>
              <a:rPr lang="en" sz="1600"/>
              <a:t>15: 0</a:t>
            </a:r>
            <a:endParaRPr sz="1600"/>
          </a:p>
          <a:p>
            <a:pPr algn="ctr"/>
            <a:r>
              <a:rPr lang="en" sz="1600"/>
              <a:t>16: 0</a:t>
            </a:r>
            <a:endParaRPr sz="1600"/>
          </a:p>
        </p:txBody>
      </p:sp>
      <p:sp>
        <p:nvSpPr>
          <p:cNvPr id="146" name="Google Shape;146;p21"/>
          <p:cNvSpPr txBox="1"/>
          <p:nvPr/>
        </p:nvSpPr>
        <p:spPr>
          <a:xfrm>
            <a:off x="6700682" y="4080207"/>
            <a:ext cx="2375200" cy="8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Current Node: Start</a:t>
            </a:r>
            <a:endParaRPr sz="2400"/>
          </a:p>
        </p:txBody>
      </p:sp>
      <p:sp>
        <p:nvSpPr>
          <p:cNvPr id="147" name="Google Shape;147;p21"/>
          <p:cNvSpPr txBox="1"/>
          <p:nvPr/>
        </p:nvSpPr>
        <p:spPr>
          <a:xfrm>
            <a:off x="6556749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Empty</a:t>
            </a:r>
            <a:endParaRPr sz="2400"/>
          </a:p>
        </p:txBody>
      </p:sp>
      <p:sp>
        <p:nvSpPr>
          <p:cNvPr id="148" name="Google Shape;148;p21"/>
          <p:cNvSpPr txBox="1"/>
          <p:nvPr/>
        </p:nvSpPr>
        <p:spPr>
          <a:xfrm>
            <a:off x="6556733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1, 2</a:t>
            </a:r>
            <a:endParaRPr sz="2400"/>
          </a:p>
        </p:txBody>
      </p:sp>
      <p:sp>
        <p:nvSpPr>
          <p:cNvPr id="149" name="Google Shape;149;p21"/>
          <p:cNvSpPr txBox="1"/>
          <p:nvPr/>
        </p:nvSpPr>
        <p:spPr>
          <a:xfrm>
            <a:off x="10050549" y="1316574"/>
            <a:ext cx="1413200" cy="451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/>
              <a:t>Parent Array</a:t>
            </a:r>
            <a:endParaRPr sz="1600"/>
          </a:p>
          <a:p>
            <a:pPr algn="ctr"/>
            <a:r>
              <a:rPr lang="en" sz="1600"/>
              <a:t>Start: Start</a:t>
            </a:r>
            <a:endParaRPr sz="1600"/>
          </a:p>
          <a:p>
            <a:pPr algn="ctr"/>
            <a:r>
              <a:rPr lang="en" sz="1600"/>
              <a:t>1: Start</a:t>
            </a:r>
            <a:endParaRPr sz="1600"/>
          </a:p>
          <a:p>
            <a:pPr algn="ctr"/>
            <a:r>
              <a:rPr lang="en" sz="1600"/>
              <a:t>2: Start</a:t>
            </a:r>
            <a:endParaRPr sz="1600"/>
          </a:p>
          <a:p>
            <a:pPr algn="ctr"/>
            <a:r>
              <a:rPr lang="en" sz="1600"/>
              <a:t>3: 0</a:t>
            </a:r>
            <a:endParaRPr sz="1600"/>
          </a:p>
          <a:p>
            <a:pPr algn="ctr"/>
            <a:r>
              <a:rPr lang="en" sz="1600"/>
              <a:t>4: 0</a:t>
            </a:r>
            <a:endParaRPr sz="1600"/>
          </a:p>
          <a:p>
            <a:pPr algn="ctr"/>
            <a:r>
              <a:rPr lang="en" sz="1600"/>
              <a:t>5: 0</a:t>
            </a:r>
            <a:endParaRPr sz="1600"/>
          </a:p>
          <a:p>
            <a:pPr algn="ctr"/>
            <a:r>
              <a:rPr lang="en" sz="1600"/>
              <a:t>6: 0</a:t>
            </a:r>
            <a:endParaRPr sz="1600"/>
          </a:p>
          <a:p>
            <a:pPr algn="ctr"/>
            <a:r>
              <a:rPr lang="en" sz="1600"/>
              <a:t>7: 0</a:t>
            </a:r>
            <a:endParaRPr sz="1600"/>
          </a:p>
          <a:p>
            <a:pPr algn="ctr"/>
            <a:r>
              <a:rPr lang="en" sz="1600"/>
              <a:t>8: 0</a:t>
            </a:r>
            <a:endParaRPr sz="1600"/>
          </a:p>
          <a:p>
            <a:pPr algn="ctr"/>
            <a:r>
              <a:rPr lang="en" sz="1600"/>
              <a:t>9: 0</a:t>
            </a:r>
            <a:endParaRPr sz="1600"/>
          </a:p>
          <a:p>
            <a:pPr algn="ctr"/>
            <a:r>
              <a:rPr lang="en" sz="1600"/>
              <a:t>10: 0</a:t>
            </a:r>
            <a:endParaRPr sz="1600"/>
          </a:p>
          <a:p>
            <a:pPr algn="ctr"/>
            <a:r>
              <a:rPr lang="en" sz="1600"/>
              <a:t>11: 0</a:t>
            </a:r>
            <a:endParaRPr sz="1600"/>
          </a:p>
          <a:p>
            <a:pPr algn="ctr"/>
            <a:r>
              <a:rPr lang="en" sz="1600"/>
              <a:t>12: 0</a:t>
            </a:r>
            <a:endParaRPr sz="1600"/>
          </a:p>
          <a:p>
            <a:pPr algn="ctr"/>
            <a:r>
              <a:rPr lang="en" sz="1600"/>
              <a:t>13: 0</a:t>
            </a:r>
            <a:endParaRPr sz="1600"/>
          </a:p>
          <a:p>
            <a:pPr algn="ctr"/>
            <a:r>
              <a:rPr lang="en" sz="1600"/>
              <a:t>14: 0</a:t>
            </a:r>
            <a:endParaRPr sz="1600"/>
          </a:p>
          <a:p>
            <a:pPr algn="ctr"/>
            <a:r>
              <a:rPr lang="en" sz="1600"/>
              <a:t>15: 0</a:t>
            </a:r>
            <a:endParaRPr sz="1600"/>
          </a:p>
          <a:p>
            <a:pPr algn="ctr"/>
            <a:r>
              <a:rPr lang="en" sz="1600"/>
              <a:t>16: 0</a:t>
            </a:r>
            <a:endParaRPr sz="1600"/>
          </a:p>
        </p:txBody>
      </p:sp>
      <p:sp>
        <p:nvSpPr>
          <p:cNvPr id="150" name="Google Shape;150;p21"/>
          <p:cNvSpPr txBox="1"/>
          <p:nvPr/>
        </p:nvSpPr>
        <p:spPr>
          <a:xfrm>
            <a:off x="6700682" y="4080207"/>
            <a:ext cx="2375200" cy="8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Current Node: 1</a:t>
            </a:r>
            <a:endParaRPr sz="2400"/>
          </a:p>
        </p:txBody>
      </p:sp>
      <p:sp>
        <p:nvSpPr>
          <p:cNvPr id="151" name="Google Shape;151;p21"/>
          <p:cNvSpPr txBox="1"/>
          <p:nvPr/>
        </p:nvSpPr>
        <p:spPr>
          <a:xfrm>
            <a:off x="6556733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2</a:t>
            </a:r>
            <a:endParaRPr sz="2400"/>
          </a:p>
        </p:txBody>
      </p:sp>
      <p:sp>
        <p:nvSpPr>
          <p:cNvPr id="152" name="Google Shape;152;p21"/>
          <p:cNvSpPr txBox="1"/>
          <p:nvPr/>
        </p:nvSpPr>
        <p:spPr>
          <a:xfrm>
            <a:off x="6556733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2, 3</a:t>
            </a:r>
            <a:endParaRPr sz="2400"/>
          </a:p>
        </p:txBody>
      </p:sp>
      <p:sp>
        <p:nvSpPr>
          <p:cNvPr id="153" name="Google Shape;153;p21"/>
          <p:cNvSpPr txBox="1"/>
          <p:nvPr/>
        </p:nvSpPr>
        <p:spPr>
          <a:xfrm>
            <a:off x="10050549" y="1316574"/>
            <a:ext cx="1413200" cy="451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/>
              <a:t>Parent Array</a:t>
            </a:r>
            <a:endParaRPr sz="1600"/>
          </a:p>
          <a:p>
            <a:pPr algn="ctr"/>
            <a:r>
              <a:rPr lang="en" sz="1600"/>
              <a:t>Start: Start</a:t>
            </a:r>
            <a:endParaRPr sz="1600"/>
          </a:p>
          <a:p>
            <a:pPr algn="ctr"/>
            <a:r>
              <a:rPr lang="en" sz="1600"/>
              <a:t>1: Start</a:t>
            </a:r>
            <a:endParaRPr sz="1600"/>
          </a:p>
          <a:p>
            <a:pPr algn="ctr"/>
            <a:r>
              <a:rPr lang="en" sz="1600"/>
              <a:t>2: Start</a:t>
            </a:r>
            <a:endParaRPr sz="1600"/>
          </a:p>
          <a:p>
            <a:pPr algn="ctr"/>
            <a:r>
              <a:rPr lang="en" sz="1600"/>
              <a:t>3: 1</a:t>
            </a:r>
            <a:endParaRPr sz="1600"/>
          </a:p>
          <a:p>
            <a:pPr algn="ctr"/>
            <a:r>
              <a:rPr lang="en" sz="1600"/>
              <a:t>4: 0</a:t>
            </a:r>
            <a:endParaRPr sz="1600"/>
          </a:p>
          <a:p>
            <a:pPr algn="ctr"/>
            <a:r>
              <a:rPr lang="en" sz="1600"/>
              <a:t>5: 0</a:t>
            </a:r>
            <a:endParaRPr sz="1600"/>
          </a:p>
          <a:p>
            <a:pPr algn="ctr"/>
            <a:r>
              <a:rPr lang="en" sz="1600"/>
              <a:t>6: 0</a:t>
            </a:r>
            <a:endParaRPr sz="1600"/>
          </a:p>
          <a:p>
            <a:pPr algn="ctr"/>
            <a:r>
              <a:rPr lang="en" sz="1600"/>
              <a:t>7: 0</a:t>
            </a:r>
            <a:endParaRPr sz="1600"/>
          </a:p>
          <a:p>
            <a:pPr algn="ctr"/>
            <a:r>
              <a:rPr lang="en" sz="1600"/>
              <a:t>8: 0</a:t>
            </a:r>
            <a:endParaRPr sz="1600"/>
          </a:p>
          <a:p>
            <a:pPr algn="ctr"/>
            <a:r>
              <a:rPr lang="en" sz="1600"/>
              <a:t>9: 0</a:t>
            </a:r>
            <a:endParaRPr sz="1600"/>
          </a:p>
          <a:p>
            <a:pPr algn="ctr"/>
            <a:r>
              <a:rPr lang="en" sz="1600"/>
              <a:t>10: 0</a:t>
            </a:r>
            <a:endParaRPr sz="1600"/>
          </a:p>
          <a:p>
            <a:pPr algn="ctr"/>
            <a:r>
              <a:rPr lang="en" sz="1600"/>
              <a:t>11: 0</a:t>
            </a:r>
            <a:endParaRPr sz="1600"/>
          </a:p>
          <a:p>
            <a:pPr algn="ctr"/>
            <a:r>
              <a:rPr lang="en" sz="1600"/>
              <a:t>12: 0</a:t>
            </a:r>
            <a:endParaRPr sz="1600"/>
          </a:p>
          <a:p>
            <a:pPr algn="ctr"/>
            <a:r>
              <a:rPr lang="en" sz="1600"/>
              <a:t>13: 0</a:t>
            </a:r>
            <a:endParaRPr sz="1600"/>
          </a:p>
          <a:p>
            <a:pPr algn="ctr"/>
            <a:r>
              <a:rPr lang="en" sz="1600"/>
              <a:t>14: 0</a:t>
            </a:r>
            <a:endParaRPr sz="1600"/>
          </a:p>
          <a:p>
            <a:pPr algn="ctr"/>
            <a:r>
              <a:rPr lang="en" sz="1600"/>
              <a:t>15: 0</a:t>
            </a:r>
            <a:endParaRPr sz="1600"/>
          </a:p>
          <a:p>
            <a:pPr algn="ctr"/>
            <a:r>
              <a:rPr lang="en" sz="1600"/>
              <a:t>16: 0</a:t>
            </a:r>
            <a:endParaRPr sz="1600"/>
          </a:p>
        </p:txBody>
      </p:sp>
      <p:sp>
        <p:nvSpPr>
          <p:cNvPr id="154" name="Google Shape;154;p21"/>
          <p:cNvSpPr txBox="1"/>
          <p:nvPr/>
        </p:nvSpPr>
        <p:spPr>
          <a:xfrm>
            <a:off x="6700682" y="4080207"/>
            <a:ext cx="2375200" cy="8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Current Node: 2</a:t>
            </a:r>
            <a:endParaRPr sz="2400"/>
          </a:p>
        </p:txBody>
      </p:sp>
      <p:sp>
        <p:nvSpPr>
          <p:cNvPr id="155" name="Google Shape;155;p21"/>
          <p:cNvSpPr txBox="1"/>
          <p:nvPr/>
        </p:nvSpPr>
        <p:spPr>
          <a:xfrm>
            <a:off x="6556716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156" name="Google Shape;156;p21"/>
          <p:cNvSpPr txBox="1"/>
          <p:nvPr/>
        </p:nvSpPr>
        <p:spPr>
          <a:xfrm>
            <a:off x="6556749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3, 4, 5</a:t>
            </a:r>
            <a:endParaRPr sz="2400"/>
          </a:p>
        </p:txBody>
      </p:sp>
      <p:sp>
        <p:nvSpPr>
          <p:cNvPr id="157" name="Google Shape;157;p21"/>
          <p:cNvSpPr txBox="1"/>
          <p:nvPr/>
        </p:nvSpPr>
        <p:spPr>
          <a:xfrm>
            <a:off x="10050549" y="1316574"/>
            <a:ext cx="1413200" cy="451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/>
              <a:t>Parent Array</a:t>
            </a:r>
            <a:endParaRPr sz="1600"/>
          </a:p>
          <a:p>
            <a:pPr algn="ctr"/>
            <a:r>
              <a:rPr lang="en" sz="1600"/>
              <a:t>Start: Start</a:t>
            </a:r>
            <a:endParaRPr sz="1600"/>
          </a:p>
          <a:p>
            <a:pPr algn="ctr"/>
            <a:r>
              <a:rPr lang="en" sz="1600"/>
              <a:t>1: Start</a:t>
            </a:r>
            <a:endParaRPr sz="1600"/>
          </a:p>
          <a:p>
            <a:pPr algn="ctr"/>
            <a:r>
              <a:rPr lang="en" sz="1600"/>
              <a:t>2: Start</a:t>
            </a:r>
            <a:endParaRPr sz="1600"/>
          </a:p>
          <a:p>
            <a:pPr algn="ctr"/>
            <a:r>
              <a:rPr lang="en" sz="1600"/>
              <a:t>3: 1</a:t>
            </a:r>
            <a:endParaRPr sz="1600"/>
          </a:p>
          <a:p>
            <a:pPr algn="ctr"/>
            <a:r>
              <a:rPr lang="en" sz="1600"/>
              <a:t>4: 2</a:t>
            </a:r>
            <a:endParaRPr sz="1600"/>
          </a:p>
          <a:p>
            <a:pPr algn="ctr"/>
            <a:r>
              <a:rPr lang="en" sz="1600"/>
              <a:t>5: 2</a:t>
            </a:r>
            <a:endParaRPr sz="1600"/>
          </a:p>
          <a:p>
            <a:pPr algn="ctr"/>
            <a:r>
              <a:rPr lang="en" sz="1600"/>
              <a:t>6: 0</a:t>
            </a:r>
            <a:endParaRPr sz="1600"/>
          </a:p>
          <a:p>
            <a:pPr algn="ctr"/>
            <a:r>
              <a:rPr lang="en" sz="1600"/>
              <a:t>7: 0</a:t>
            </a:r>
            <a:endParaRPr sz="1600"/>
          </a:p>
          <a:p>
            <a:pPr algn="ctr"/>
            <a:r>
              <a:rPr lang="en" sz="1600"/>
              <a:t>8: 0</a:t>
            </a:r>
            <a:endParaRPr sz="1600"/>
          </a:p>
          <a:p>
            <a:pPr algn="ctr"/>
            <a:r>
              <a:rPr lang="en" sz="1600"/>
              <a:t>9: 0</a:t>
            </a:r>
            <a:endParaRPr sz="1600"/>
          </a:p>
          <a:p>
            <a:pPr algn="ctr"/>
            <a:r>
              <a:rPr lang="en" sz="1600"/>
              <a:t>10: 0</a:t>
            </a:r>
            <a:endParaRPr sz="1600"/>
          </a:p>
          <a:p>
            <a:pPr algn="ctr"/>
            <a:r>
              <a:rPr lang="en" sz="1600"/>
              <a:t>11: 0</a:t>
            </a:r>
            <a:endParaRPr sz="1600"/>
          </a:p>
          <a:p>
            <a:pPr algn="ctr"/>
            <a:r>
              <a:rPr lang="en" sz="1600"/>
              <a:t>12: 0</a:t>
            </a:r>
            <a:endParaRPr sz="1600"/>
          </a:p>
          <a:p>
            <a:pPr algn="ctr"/>
            <a:r>
              <a:rPr lang="en" sz="1600"/>
              <a:t>13: 0</a:t>
            </a:r>
            <a:endParaRPr sz="1600"/>
          </a:p>
          <a:p>
            <a:pPr algn="ctr"/>
            <a:r>
              <a:rPr lang="en" sz="1600"/>
              <a:t>14: 0</a:t>
            </a:r>
            <a:endParaRPr sz="1600"/>
          </a:p>
          <a:p>
            <a:pPr algn="ctr"/>
            <a:r>
              <a:rPr lang="en" sz="1600"/>
              <a:t>15: 0</a:t>
            </a:r>
            <a:endParaRPr sz="1600"/>
          </a:p>
          <a:p>
            <a:pPr algn="ctr"/>
            <a:r>
              <a:rPr lang="en" sz="1600"/>
              <a:t>16: 0</a:t>
            </a:r>
            <a:endParaRPr sz="1600"/>
          </a:p>
        </p:txBody>
      </p:sp>
      <p:sp>
        <p:nvSpPr>
          <p:cNvPr id="158" name="Google Shape;158;p21"/>
          <p:cNvSpPr txBox="1"/>
          <p:nvPr/>
        </p:nvSpPr>
        <p:spPr>
          <a:xfrm>
            <a:off x="6700682" y="4080207"/>
            <a:ext cx="2375200" cy="8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Current Node: 3</a:t>
            </a:r>
            <a:endParaRPr sz="2400"/>
          </a:p>
        </p:txBody>
      </p:sp>
      <p:sp>
        <p:nvSpPr>
          <p:cNvPr id="159" name="Google Shape;159;p21"/>
          <p:cNvSpPr txBox="1"/>
          <p:nvPr/>
        </p:nvSpPr>
        <p:spPr>
          <a:xfrm>
            <a:off x="6556733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Queue</a:t>
            </a:r>
            <a:endParaRPr sz="2400"/>
          </a:p>
          <a:p>
            <a:pPr algn="ctr"/>
            <a:r>
              <a:rPr lang="en" sz="2400"/>
              <a:t>4, 5</a:t>
            </a:r>
            <a:endParaRPr sz="2400"/>
          </a:p>
        </p:txBody>
      </p:sp>
      <p:sp>
        <p:nvSpPr>
          <p:cNvPr id="160" name="Google Shape;160;p21"/>
          <p:cNvSpPr txBox="1"/>
          <p:nvPr/>
        </p:nvSpPr>
        <p:spPr>
          <a:xfrm>
            <a:off x="6556716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Queue</a:t>
            </a:r>
            <a:endParaRPr sz="2400" dirty="0"/>
          </a:p>
          <a:p>
            <a:pPr algn="ctr"/>
            <a:r>
              <a:rPr lang="en" sz="2400" dirty="0"/>
              <a:t>4, 5, 6, 7</a:t>
            </a:r>
            <a:endParaRPr sz="2400" dirty="0"/>
          </a:p>
        </p:txBody>
      </p:sp>
      <p:sp>
        <p:nvSpPr>
          <p:cNvPr id="161" name="Google Shape;161;p21"/>
          <p:cNvSpPr txBox="1"/>
          <p:nvPr/>
        </p:nvSpPr>
        <p:spPr>
          <a:xfrm>
            <a:off x="10050549" y="1316574"/>
            <a:ext cx="1413200" cy="451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/>
              <a:t>Parent Array</a:t>
            </a:r>
            <a:endParaRPr sz="1600"/>
          </a:p>
          <a:p>
            <a:pPr algn="ctr"/>
            <a:r>
              <a:rPr lang="en" sz="1600"/>
              <a:t>Start: Start</a:t>
            </a:r>
            <a:endParaRPr sz="1600"/>
          </a:p>
          <a:p>
            <a:pPr algn="ctr"/>
            <a:r>
              <a:rPr lang="en" sz="1600"/>
              <a:t>1: Start</a:t>
            </a:r>
            <a:endParaRPr sz="1600"/>
          </a:p>
          <a:p>
            <a:pPr algn="ctr"/>
            <a:r>
              <a:rPr lang="en" sz="1600"/>
              <a:t>2: Start</a:t>
            </a:r>
            <a:endParaRPr sz="1600"/>
          </a:p>
          <a:p>
            <a:pPr algn="ctr"/>
            <a:r>
              <a:rPr lang="en" sz="1600"/>
              <a:t>3: 1</a:t>
            </a:r>
            <a:endParaRPr sz="1600"/>
          </a:p>
          <a:p>
            <a:pPr algn="ctr"/>
            <a:r>
              <a:rPr lang="en" sz="1600"/>
              <a:t>4: 2</a:t>
            </a:r>
            <a:endParaRPr sz="1600"/>
          </a:p>
          <a:p>
            <a:pPr algn="ctr"/>
            <a:r>
              <a:rPr lang="en" sz="1600"/>
              <a:t>5: 2</a:t>
            </a:r>
            <a:endParaRPr sz="1600"/>
          </a:p>
          <a:p>
            <a:pPr algn="ctr"/>
            <a:r>
              <a:rPr lang="en" sz="1600"/>
              <a:t>6: 3</a:t>
            </a:r>
            <a:endParaRPr sz="1600"/>
          </a:p>
          <a:p>
            <a:pPr algn="ctr"/>
            <a:r>
              <a:rPr lang="en" sz="1600"/>
              <a:t>7: 3</a:t>
            </a:r>
            <a:endParaRPr sz="1600"/>
          </a:p>
          <a:p>
            <a:pPr algn="ctr"/>
            <a:r>
              <a:rPr lang="en" sz="1600"/>
              <a:t>8: 0</a:t>
            </a:r>
            <a:endParaRPr sz="1600"/>
          </a:p>
          <a:p>
            <a:pPr algn="ctr"/>
            <a:r>
              <a:rPr lang="en" sz="1600"/>
              <a:t>9: 0</a:t>
            </a:r>
            <a:endParaRPr sz="1600"/>
          </a:p>
          <a:p>
            <a:pPr algn="ctr"/>
            <a:r>
              <a:rPr lang="en" sz="1600"/>
              <a:t>10: 0</a:t>
            </a:r>
            <a:endParaRPr sz="1600"/>
          </a:p>
          <a:p>
            <a:pPr algn="ctr"/>
            <a:r>
              <a:rPr lang="en" sz="1600"/>
              <a:t>11: 0</a:t>
            </a:r>
            <a:endParaRPr sz="1600"/>
          </a:p>
          <a:p>
            <a:pPr algn="ctr"/>
            <a:r>
              <a:rPr lang="en" sz="1600"/>
              <a:t>12: 0</a:t>
            </a:r>
            <a:endParaRPr sz="1600"/>
          </a:p>
          <a:p>
            <a:pPr algn="ctr"/>
            <a:r>
              <a:rPr lang="en" sz="1600"/>
              <a:t>13: 0</a:t>
            </a:r>
            <a:endParaRPr sz="1600"/>
          </a:p>
          <a:p>
            <a:pPr algn="ctr"/>
            <a:r>
              <a:rPr lang="en" sz="1600"/>
              <a:t>14: 0</a:t>
            </a:r>
            <a:endParaRPr sz="1600"/>
          </a:p>
          <a:p>
            <a:pPr algn="ctr"/>
            <a:r>
              <a:rPr lang="en" sz="1600"/>
              <a:t>15: 0</a:t>
            </a:r>
            <a:endParaRPr sz="1600"/>
          </a:p>
          <a:p>
            <a:pPr algn="ctr"/>
            <a:r>
              <a:rPr lang="en" sz="1600"/>
              <a:t>16: 0</a:t>
            </a:r>
            <a:endParaRPr sz="1600"/>
          </a:p>
        </p:txBody>
      </p:sp>
      <p:sp>
        <p:nvSpPr>
          <p:cNvPr id="162" name="Google Shape;162;p21"/>
          <p:cNvSpPr txBox="1"/>
          <p:nvPr/>
        </p:nvSpPr>
        <p:spPr>
          <a:xfrm>
            <a:off x="6700682" y="4080207"/>
            <a:ext cx="2375200" cy="8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Current Node: 4</a:t>
            </a:r>
            <a:endParaRPr sz="2400" dirty="0"/>
          </a:p>
        </p:txBody>
      </p:sp>
      <p:sp>
        <p:nvSpPr>
          <p:cNvPr id="163" name="Google Shape;163;p21"/>
          <p:cNvSpPr txBox="1"/>
          <p:nvPr/>
        </p:nvSpPr>
        <p:spPr>
          <a:xfrm>
            <a:off x="6556749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Queue</a:t>
            </a:r>
            <a:endParaRPr sz="2400" dirty="0"/>
          </a:p>
          <a:p>
            <a:pPr algn="ctr"/>
            <a:r>
              <a:rPr lang="en" sz="2400" dirty="0"/>
              <a:t>5, 6, 7</a:t>
            </a:r>
            <a:endParaRPr sz="2400" dirty="0"/>
          </a:p>
        </p:txBody>
      </p:sp>
      <p:sp>
        <p:nvSpPr>
          <p:cNvPr id="164" name="Google Shape;164;p21"/>
          <p:cNvSpPr txBox="1"/>
          <p:nvPr/>
        </p:nvSpPr>
        <p:spPr>
          <a:xfrm>
            <a:off x="6556733" y="2192074"/>
            <a:ext cx="2801600" cy="9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Queue</a:t>
            </a:r>
            <a:endParaRPr sz="2400" dirty="0"/>
          </a:p>
          <a:p>
            <a:pPr algn="ctr"/>
            <a:r>
              <a:rPr lang="en" sz="2400" dirty="0"/>
              <a:t>5, 6, 7, 8, 9</a:t>
            </a:r>
            <a:endParaRPr sz="2400" dirty="0"/>
          </a:p>
        </p:txBody>
      </p:sp>
      <p:sp>
        <p:nvSpPr>
          <p:cNvPr id="165" name="Google Shape;165;p21"/>
          <p:cNvSpPr txBox="1"/>
          <p:nvPr/>
        </p:nvSpPr>
        <p:spPr>
          <a:xfrm>
            <a:off x="10050549" y="1316574"/>
            <a:ext cx="1413200" cy="451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/>
              <a:t>Parent Array</a:t>
            </a:r>
            <a:endParaRPr sz="1600"/>
          </a:p>
          <a:p>
            <a:pPr algn="ctr"/>
            <a:r>
              <a:rPr lang="en" sz="1600"/>
              <a:t>Start: Start</a:t>
            </a:r>
            <a:endParaRPr sz="1600"/>
          </a:p>
          <a:p>
            <a:pPr algn="ctr"/>
            <a:r>
              <a:rPr lang="en" sz="1600"/>
              <a:t>1: Start</a:t>
            </a:r>
            <a:endParaRPr sz="1600"/>
          </a:p>
          <a:p>
            <a:pPr algn="ctr"/>
            <a:r>
              <a:rPr lang="en" sz="1600"/>
              <a:t>2: Start</a:t>
            </a:r>
            <a:endParaRPr sz="1600"/>
          </a:p>
          <a:p>
            <a:pPr algn="ctr"/>
            <a:r>
              <a:rPr lang="en" sz="1600"/>
              <a:t>3: 1</a:t>
            </a:r>
            <a:endParaRPr sz="1600"/>
          </a:p>
          <a:p>
            <a:pPr algn="ctr"/>
            <a:r>
              <a:rPr lang="en" sz="1600"/>
              <a:t>4: 2</a:t>
            </a:r>
            <a:endParaRPr sz="1600"/>
          </a:p>
          <a:p>
            <a:pPr algn="ctr"/>
            <a:r>
              <a:rPr lang="en" sz="1600"/>
              <a:t>5: 2</a:t>
            </a:r>
            <a:endParaRPr sz="1600"/>
          </a:p>
          <a:p>
            <a:pPr algn="ctr"/>
            <a:r>
              <a:rPr lang="en" sz="1600"/>
              <a:t>6: 3</a:t>
            </a:r>
            <a:endParaRPr sz="1600"/>
          </a:p>
          <a:p>
            <a:pPr algn="ctr"/>
            <a:r>
              <a:rPr lang="en" sz="1600"/>
              <a:t>7: 3</a:t>
            </a:r>
            <a:endParaRPr sz="1600"/>
          </a:p>
          <a:p>
            <a:pPr algn="ctr"/>
            <a:r>
              <a:rPr lang="en" sz="1600"/>
              <a:t>8: 4</a:t>
            </a:r>
            <a:endParaRPr sz="1600"/>
          </a:p>
          <a:p>
            <a:pPr algn="ctr"/>
            <a:r>
              <a:rPr lang="en" sz="1600"/>
              <a:t>9: 4</a:t>
            </a:r>
            <a:endParaRPr sz="1600"/>
          </a:p>
          <a:p>
            <a:pPr algn="ctr"/>
            <a:r>
              <a:rPr lang="en" sz="1600"/>
              <a:t>10: 0</a:t>
            </a:r>
            <a:endParaRPr sz="1600"/>
          </a:p>
          <a:p>
            <a:pPr algn="ctr"/>
            <a:r>
              <a:rPr lang="en" sz="1600"/>
              <a:t>11: 0</a:t>
            </a:r>
            <a:endParaRPr sz="1600"/>
          </a:p>
          <a:p>
            <a:pPr algn="ctr"/>
            <a:r>
              <a:rPr lang="en" sz="1600"/>
              <a:t>12: 0</a:t>
            </a:r>
            <a:endParaRPr sz="1600"/>
          </a:p>
          <a:p>
            <a:pPr algn="ctr"/>
            <a:r>
              <a:rPr lang="en" sz="1600"/>
              <a:t>13: 0</a:t>
            </a:r>
            <a:endParaRPr sz="1600"/>
          </a:p>
          <a:p>
            <a:pPr algn="ctr"/>
            <a:r>
              <a:rPr lang="en" sz="1600"/>
              <a:t>14: 0</a:t>
            </a:r>
            <a:endParaRPr sz="1600"/>
          </a:p>
          <a:p>
            <a:pPr algn="ctr"/>
            <a:r>
              <a:rPr lang="en" sz="1600"/>
              <a:t>15: 0</a:t>
            </a:r>
            <a:endParaRPr sz="1600"/>
          </a:p>
          <a:p>
            <a:pPr algn="ctr"/>
            <a:r>
              <a:rPr lang="en" sz="1600"/>
              <a:t>16: 0</a:t>
            </a:r>
            <a:endParaRPr sz="1600"/>
          </a:p>
        </p:txBody>
      </p:sp>
      <p:sp>
        <p:nvSpPr>
          <p:cNvPr id="166" name="Google Shape;166;p21"/>
          <p:cNvSpPr/>
          <p:nvPr/>
        </p:nvSpPr>
        <p:spPr>
          <a:xfrm>
            <a:off x="10306316" y="2776807"/>
            <a:ext cx="256000" cy="1193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21"/>
          <p:cNvSpPr/>
          <p:nvPr/>
        </p:nvSpPr>
        <p:spPr>
          <a:xfrm>
            <a:off x="10208849" y="2289574"/>
            <a:ext cx="207200" cy="487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Google Shape;168;p21"/>
          <p:cNvSpPr txBox="1"/>
          <p:nvPr/>
        </p:nvSpPr>
        <p:spPr>
          <a:xfrm>
            <a:off x="568382" y="1199074"/>
            <a:ext cx="753600" cy="1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building&#10;&#10;Description automatically generated">
            <a:extLst>
              <a:ext uri="{FF2B5EF4-FFF2-40B4-BE49-F238E27FC236}">
                <a16:creationId xmlns:a16="http://schemas.microsoft.com/office/drawing/2014/main" id="{48ABEBB1-AFF1-4B6E-A76B-2823AF7E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5" y="1039300"/>
            <a:ext cx="5735595" cy="4540679"/>
          </a:xfrm>
          <a:prstGeom prst="rect">
            <a:avLst/>
          </a:prstGeom>
        </p:spPr>
      </p:pic>
      <p:pic>
        <p:nvPicPr>
          <p:cNvPr id="3" name="Google Shape;140;p21" descr="BFSTree2.PNG">
            <a:extLst>
              <a:ext uri="{FF2B5EF4-FFF2-40B4-BE49-F238E27FC236}">
                <a16:creationId xmlns:a16="http://schemas.microsoft.com/office/drawing/2014/main" id="{229FCD89-51E6-4284-8A70-41435E1796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292" y="1039300"/>
            <a:ext cx="5188543" cy="44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07E801-6A06-40EE-B65D-8FACA597B43A}"/>
              </a:ext>
            </a:extLst>
          </p:cNvPr>
          <p:cNvSpPr/>
          <p:nvPr/>
        </p:nvSpPr>
        <p:spPr>
          <a:xfrm>
            <a:off x="472165" y="5181600"/>
            <a:ext cx="320315" cy="28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620A7-B303-41A1-9A76-D3BC51658C1F}"/>
              </a:ext>
            </a:extLst>
          </p:cNvPr>
          <p:cNvSpPr/>
          <p:nvPr/>
        </p:nvSpPr>
        <p:spPr>
          <a:xfrm>
            <a:off x="792480" y="5181600"/>
            <a:ext cx="320315" cy="283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3EE9C-9F63-459F-A29C-F6A2423676CF}"/>
              </a:ext>
            </a:extLst>
          </p:cNvPr>
          <p:cNvSpPr/>
          <p:nvPr/>
        </p:nvSpPr>
        <p:spPr>
          <a:xfrm>
            <a:off x="472164" y="4810125"/>
            <a:ext cx="320315" cy="3714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BD82C-E904-4D5E-9C27-524EC1628E9E}"/>
              </a:ext>
            </a:extLst>
          </p:cNvPr>
          <p:cNvSpPr/>
          <p:nvPr/>
        </p:nvSpPr>
        <p:spPr>
          <a:xfrm>
            <a:off x="472163" y="4421271"/>
            <a:ext cx="320315" cy="371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FE9AF-616E-4BFE-882F-55A434EB06BB}"/>
              </a:ext>
            </a:extLst>
          </p:cNvPr>
          <p:cNvSpPr/>
          <p:nvPr/>
        </p:nvSpPr>
        <p:spPr>
          <a:xfrm>
            <a:off x="802003" y="4814052"/>
            <a:ext cx="320315" cy="371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78761-2D8A-4D19-B4FB-094BC7010C37}"/>
              </a:ext>
            </a:extLst>
          </p:cNvPr>
          <p:cNvSpPr/>
          <p:nvPr/>
        </p:nvSpPr>
        <p:spPr>
          <a:xfrm>
            <a:off x="1119684" y="5172075"/>
            <a:ext cx="320315" cy="2832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6B3098-805A-41BC-A903-1F35A62EB5CE}"/>
              </a:ext>
            </a:extLst>
          </p:cNvPr>
          <p:cNvSpPr/>
          <p:nvPr/>
        </p:nvSpPr>
        <p:spPr>
          <a:xfrm>
            <a:off x="1645445" y="1317541"/>
            <a:ext cx="1459721" cy="85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Surroundings (Fill out map)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E4220-5E3A-4D37-BEC2-441ACD2C3018}"/>
              </a:ext>
            </a:extLst>
          </p:cNvPr>
          <p:cNvSpPr/>
          <p:nvPr/>
        </p:nvSpPr>
        <p:spPr>
          <a:xfrm>
            <a:off x="1519840" y="2765380"/>
            <a:ext cx="1710929" cy="1096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Breadth-First Search (Push path into function queue)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29B77-FE00-496A-A569-BCEA6D5CE91B}"/>
              </a:ext>
            </a:extLst>
          </p:cNvPr>
          <p:cNvSpPr/>
          <p:nvPr/>
        </p:nvSpPr>
        <p:spPr>
          <a:xfrm>
            <a:off x="1625176" y="4467688"/>
            <a:ext cx="1459721" cy="7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1 Tile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44BB97-0DAA-49EC-ACC1-60481CB354C2}"/>
              </a:ext>
            </a:extLst>
          </p:cNvPr>
          <p:cNvSpPr/>
          <p:nvPr/>
        </p:nvSpPr>
        <p:spPr>
          <a:xfrm>
            <a:off x="1693071" y="142564"/>
            <a:ext cx="1391826" cy="79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DD9232-BAA9-4FC3-8CE0-D711BC4A3D05}"/>
              </a:ext>
            </a:extLst>
          </p:cNvPr>
          <p:cNvSpPr/>
          <p:nvPr/>
        </p:nvSpPr>
        <p:spPr>
          <a:xfrm>
            <a:off x="10800174" y="4448845"/>
            <a:ext cx="1391826" cy="79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EB4A83-1AB5-46F8-A635-895A89486233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 flipH="1">
            <a:off x="2375306" y="934643"/>
            <a:ext cx="13678" cy="38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EECC2A-032D-4DA4-84E9-C5A46378916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375305" y="2171084"/>
            <a:ext cx="1" cy="59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6AA304-83B8-4B32-8AD7-7BF7F65D99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55037" y="3861701"/>
            <a:ext cx="20268" cy="60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72C36AB-3688-4790-B020-314A6677184C}"/>
              </a:ext>
            </a:extLst>
          </p:cNvPr>
          <p:cNvSpPr/>
          <p:nvPr/>
        </p:nvSpPr>
        <p:spPr>
          <a:xfrm>
            <a:off x="3326008" y="4251516"/>
            <a:ext cx="1874619" cy="10923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3D67A0-685B-4F1A-947D-406C28744FD8}"/>
              </a:ext>
            </a:extLst>
          </p:cNvPr>
          <p:cNvSpPr/>
          <p:nvPr/>
        </p:nvSpPr>
        <p:spPr>
          <a:xfrm>
            <a:off x="5128605" y="3570041"/>
            <a:ext cx="1459721" cy="7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Grab Victim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DE5E25-A43A-4EEA-B950-E89B94851B13}"/>
              </a:ext>
            </a:extLst>
          </p:cNvPr>
          <p:cNvSpPr/>
          <p:nvPr/>
        </p:nvSpPr>
        <p:spPr>
          <a:xfrm>
            <a:off x="6922873" y="3570040"/>
            <a:ext cx="1459721" cy="7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Base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560776-7ABD-449C-9676-B001374E534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3084897" y="4797711"/>
            <a:ext cx="241111" cy="2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D2EB3-8C51-4798-B3B0-01D9940CC193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244577" y="3921492"/>
            <a:ext cx="18741" cy="33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9CD59B-C107-42CE-AB04-A21AFA47E28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44578" y="3921494"/>
            <a:ext cx="884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5D5634-3A94-409A-A840-8EF991138813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6588326" y="3921493"/>
            <a:ext cx="334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B6BFBB9-EB1A-44ED-842E-04DC860B7E2C}"/>
              </a:ext>
            </a:extLst>
          </p:cNvPr>
          <p:cNvSpPr/>
          <p:nvPr/>
        </p:nvSpPr>
        <p:spPr>
          <a:xfrm rot="5400000">
            <a:off x="8913401" y="4435449"/>
            <a:ext cx="624624" cy="7920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1582C2-BEA6-4579-9693-04ECCC608136}"/>
              </a:ext>
            </a:extLst>
          </p:cNvPr>
          <p:cNvCxnSpPr>
            <a:stCxn id="38" idx="3"/>
          </p:cNvCxnSpPr>
          <p:nvPr/>
        </p:nvCxnSpPr>
        <p:spPr>
          <a:xfrm flipV="1">
            <a:off x="8382594" y="3921492"/>
            <a:ext cx="4470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A764FE-A316-4813-9CDF-5B28F1447819}"/>
              </a:ext>
            </a:extLst>
          </p:cNvPr>
          <p:cNvCxnSpPr/>
          <p:nvPr/>
        </p:nvCxnSpPr>
        <p:spPr>
          <a:xfrm>
            <a:off x="8829674" y="3921492"/>
            <a:ext cx="0" cy="5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88E073-427E-48E8-B398-0409A4C81659}"/>
              </a:ext>
            </a:extLst>
          </p:cNvPr>
          <p:cNvCxnSpPr>
            <a:cxnSpLocks/>
          </p:cNvCxnSpPr>
          <p:nvPr/>
        </p:nvCxnSpPr>
        <p:spPr>
          <a:xfrm flipV="1">
            <a:off x="4244577" y="5365335"/>
            <a:ext cx="0" cy="351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9C6C05-8C8C-4A42-ABFA-5ED4B779515E}"/>
              </a:ext>
            </a:extLst>
          </p:cNvPr>
          <p:cNvCxnSpPr>
            <a:cxnSpLocks/>
          </p:cNvCxnSpPr>
          <p:nvPr/>
        </p:nvCxnSpPr>
        <p:spPr>
          <a:xfrm flipV="1">
            <a:off x="8829673" y="5143801"/>
            <a:ext cx="0" cy="57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3F3419-BEA4-4410-9B7C-6CE964DAF5DE}"/>
              </a:ext>
            </a:extLst>
          </p:cNvPr>
          <p:cNvCxnSpPr/>
          <p:nvPr/>
        </p:nvCxnSpPr>
        <p:spPr>
          <a:xfrm>
            <a:off x="4244577" y="5716787"/>
            <a:ext cx="458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4262F0-639E-4288-8E42-5C1AD7A173EC}"/>
              </a:ext>
            </a:extLst>
          </p:cNvPr>
          <p:cNvCxnSpPr>
            <a:stCxn id="47" idx="0"/>
            <a:endCxn id="8" idx="2"/>
          </p:cNvCxnSpPr>
          <p:nvPr/>
        </p:nvCxnSpPr>
        <p:spPr>
          <a:xfrm>
            <a:off x="9621753" y="4831489"/>
            <a:ext cx="1178421" cy="1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3F06BA8-3243-4589-AC12-11F2DE41FB65}"/>
              </a:ext>
            </a:extLst>
          </p:cNvPr>
          <p:cNvCxnSpPr>
            <a:cxnSpLocks/>
          </p:cNvCxnSpPr>
          <p:nvPr/>
        </p:nvCxnSpPr>
        <p:spPr>
          <a:xfrm flipV="1">
            <a:off x="8616552" y="5711660"/>
            <a:ext cx="0" cy="31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A1B0B4B-B264-4E25-A8BE-0C089C24867E}"/>
              </a:ext>
            </a:extLst>
          </p:cNvPr>
          <p:cNvCxnSpPr>
            <a:cxnSpLocks/>
          </p:cNvCxnSpPr>
          <p:nvPr/>
        </p:nvCxnSpPr>
        <p:spPr>
          <a:xfrm flipH="1">
            <a:off x="933450" y="6025377"/>
            <a:ext cx="7683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DE9849D-76E0-40AF-A83E-B5B3E3BEA466}"/>
              </a:ext>
            </a:extLst>
          </p:cNvPr>
          <p:cNvCxnSpPr>
            <a:cxnSpLocks/>
          </p:cNvCxnSpPr>
          <p:nvPr/>
        </p:nvCxnSpPr>
        <p:spPr>
          <a:xfrm flipV="1">
            <a:off x="933450" y="4164694"/>
            <a:ext cx="0" cy="186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EBC13E-4D2B-406E-A006-B7B5EC931CEA}"/>
              </a:ext>
            </a:extLst>
          </p:cNvPr>
          <p:cNvCxnSpPr/>
          <p:nvPr/>
        </p:nvCxnSpPr>
        <p:spPr>
          <a:xfrm>
            <a:off x="933450" y="4164694"/>
            <a:ext cx="145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C0C7BE-FB22-4280-8183-6B7480EEEF2A}"/>
              </a:ext>
            </a:extLst>
          </p:cNvPr>
          <p:cNvCxnSpPr>
            <a:cxnSpLocks/>
          </p:cNvCxnSpPr>
          <p:nvPr/>
        </p:nvCxnSpPr>
        <p:spPr>
          <a:xfrm flipH="1" flipV="1">
            <a:off x="10363200" y="1126092"/>
            <a:ext cx="28575" cy="370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C6B902-AD4A-416A-AAF6-A4BF62F626AD}"/>
              </a:ext>
            </a:extLst>
          </p:cNvPr>
          <p:cNvCxnSpPr/>
          <p:nvPr/>
        </p:nvCxnSpPr>
        <p:spPr>
          <a:xfrm flipH="1">
            <a:off x="2388984" y="1126092"/>
            <a:ext cx="797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6A8C519-6DC8-449C-917C-5E01EAAB3FEC}"/>
              </a:ext>
            </a:extLst>
          </p:cNvPr>
          <p:cNvSpPr txBox="1"/>
          <p:nvPr/>
        </p:nvSpPr>
        <p:spPr>
          <a:xfrm>
            <a:off x="948464" y="5443818"/>
            <a:ext cx="200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function queue is not empty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4BA412-9036-4271-861F-073ED96C6919}"/>
              </a:ext>
            </a:extLst>
          </p:cNvPr>
          <p:cNvSpPr txBox="1"/>
          <p:nvPr/>
        </p:nvSpPr>
        <p:spPr>
          <a:xfrm>
            <a:off x="4872350" y="1176716"/>
            <a:ext cx="168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BFS can find a path</a:t>
            </a:r>
          </a:p>
        </p:txBody>
      </p:sp>
    </p:spTree>
    <p:extLst>
      <p:ext uri="{BB962C8B-B14F-4D97-AF65-F5344CB8AC3E}">
        <p14:creationId xmlns:p14="http://schemas.microsoft.com/office/powerpoint/2010/main" val="1639456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594632"/>
      </a:dk2>
      <a:lt2>
        <a:srgbClr val="E2E7E8"/>
      </a:lt2>
      <a:accent1>
        <a:srgbClr val="C69F96"/>
      </a:accent1>
      <a:accent2>
        <a:srgbClr val="BAA27F"/>
      </a:accent2>
      <a:accent3>
        <a:srgbClr val="C5C696"/>
      </a:accent3>
      <a:accent4>
        <a:srgbClr val="A0BA7F"/>
      </a:accent4>
      <a:accent5>
        <a:srgbClr val="9DC696"/>
      </a:accent5>
      <a:accent6>
        <a:srgbClr val="7FBA8F"/>
      </a:accent6>
      <a:hlink>
        <a:srgbClr val="3E6A74"/>
      </a:hlink>
      <a:folHlink>
        <a:srgbClr val="4C4C4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535</Words>
  <Application>Microsoft Office PowerPoint</Application>
  <PresentationFormat>Widescreen</PresentationFormat>
  <Paragraphs>181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RetrospectVTI</vt:lpstr>
      <vt:lpstr>Breadth-First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a Maze with Visual Victims</dc:title>
  <dc:creator>roboj</dc:creator>
  <cp:lastModifiedBy>Jeffrey Cheng</cp:lastModifiedBy>
  <cp:revision>23</cp:revision>
  <dcterms:created xsi:type="dcterms:W3CDTF">2019-07-07T05:11:49Z</dcterms:created>
  <dcterms:modified xsi:type="dcterms:W3CDTF">2020-08-03T14:39:32Z</dcterms:modified>
</cp:coreProperties>
</file>