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CS311-400 uniqify.c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00"/>
                </a:solidFill>
              </a:rPr>
              <a:t>Jeff Rix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00"/>
                </a:solidFill>
              </a:rPr>
              <a:t>rixj@onid.oregonstate.edu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00"/>
                </a:solidFill>
              </a:rPr>
              <a:t>CS311-400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00"/>
                </a:solidFill>
              </a:rPr>
              <a:t>Homework5 Problem 3 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1199150" x="2790050"/>
            <a:ext cy="676500" cx="2160900"/>
          </a:xfrm>
          <a:prstGeom prst="flowChartAlternateProcess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000" lang="en"/>
              <a:t>Parent Process - Parser</a:t>
            </a:r>
          </a:p>
          <a:p>
            <a:pPr rtl="0" lvl="0">
              <a:buNone/>
            </a:pPr>
            <a:r>
              <a:rPr sz="1000" lang="en"/>
              <a:t>Message Queue</a:t>
            </a:r>
          </a:p>
        </p:txBody>
      </p:sp>
      <p:sp>
        <p:nvSpPr>
          <p:cNvPr id="30" name="Shape 30"/>
          <p:cNvSpPr/>
          <p:nvPr/>
        </p:nvSpPr>
        <p:spPr>
          <a:xfrm>
            <a:off y="3222500" x="601825"/>
            <a:ext cy="676500" cx="2047800"/>
          </a:xfrm>
          <a:prstGeom prst="flowChartAlternateProcess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200" lang="en"/>
              <a:t>Subprocess 1- Sort and Message Queue </a:t>
            </a:r>
            <a:r>
              <a:rPr lang="en"/>
              <a:t> </a:t>
            </a:r>
          </a:p>
        </p:txBody>
      </p:sp>
      <p:sp>
        <p:nvSpPr>
          <p:cNvPr id="31" name="Shape 31"/>
          <p:cNvSpPr/>
          <p:nvPr/>
        </p:nvSpPr>
        <p:spPr>
          <a:xfrm>
            <a:off y="3222500" x="2824000"/>
            <a:ext cy="676500" cx="1962300"/>
          </a:xfrm>
          <a:prstGeom prst="flowChartAlternateProcess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200" lang="en"/>
              <a:t>Subprocess 2- Sort and Message Queue</a:t>
            </a:r>
            <a:r>
              <a:rPr lang="en"/>
              <a:t>  </a:t>
            </a:r>
          </a:p>
        </p:txBody>
      </p:sp>
      <p:sp>
        <p:nvSpPr>
          <p:cNvPr id="32" name="Shape 32"/>
          <p:cNvSpPr/>
          <p:nvPr/>
        </p:nvSpPr>
        <p:spPr>
          <a:xfrm>
            <a:off y="3222500" x="4960675"/>
            <a:ext cy="676500" cx="2003400"/>
          </a:xfrm>
          <a:prstGeom prst="flowChartAlternateProcess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200" lang="en"/>
              <a:t>Subprocess n - Sort and Message Queue</a:t>
            </a:r>
            <a:r>
              <a:rPr lang="en"/>
              <a:t>  </a:t>
            </a:r>
          </a:p>
        </p:txBody>
      </p:sp>
      <p:cxnSp>
        <p:nvCxnSpPr>
          <p:cNvPr id="33" name="Shape 33"/>
          <p:cNvCxnSpPr>
            <a:endCxn id="30" idx="0"/>
          </p:cNvCxnSpPr>
          <p:nvPr/>
        </p:nvCxnSpPr>
        <p:spPr>
          <a:xfrm flipH="1">
            <a:off y="1884200" x="1625725"/>
            <a:ext cy="1338299" cx="1759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4" name="Shape 34"/>
          <p:cNvCxnSpPr>
            <a:stCxn id="29" idx="2"/>
            <a:endCxn id="31" idx="0"/>
          </p:cNvCxnSpPr>
          <p:nvPr/>
        </p:nvCxnSpPr>
        <p:spPr>
          <a:xfrm flipH="1">
            <a:off y="1875650" x="3805150"/>
            <a:ext cy="1346849" cx="6535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5" name="Shape 35"/>
          <p:cNvCxnSpPr>
            <a:endCxn id="32" idx="0"/>
          </p:cNvCxnSpPr>
          <p:nvPr/>
        </p:nvCxnSpPr>
        <p:spPr>
          <a:xfrm>
            <a:off y="1884200" x="4035474"/>
            <a:ext cy="1338299" cx="1926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6" name="Shape 36"/>
          <p:cNvSpPr/>
          <p:nvPr/>
        </p:nvSpPr>
        <p:spPr>
          <a:xfrm>
            <a:off y="1295300" x="6964075"/>
            <a:ext cy="676500" cx="1729800"/>
          </a:xfrm>
          <a:prstGeom prst="flowChartAlternateProcess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1200" lang="en"/>
              <a:t>Combination Subprocess </a:t>
            </a:r>
          </a:p>
        </p:txBody>
      </p:sp>
      <p:cxnSp>
        <p:nvCxnSpPr>
          <p:cNvPr id="37" name="Shape 37"/>
          <p:cNvCxnSpPr>
            <a:stCxn id="29" idx="3"/>
            <a:endCxn id="36" idx="1"/>
          </p:cNvCxnSpPr>
          <p:nvPr/>
        </p:nvCxnSpPr>
        <p:spPr>
          <a:xfrm>
            <a:off y="1537400" x="4950950"/>
            <a:ext cy="96150" cx="2013124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8" name="Shape 38"/>
          <p:cNvSpPr txBox="1"/>
          <p:nvPr/>
        </p:nvSpPr>
        <p:spPr>
          <a:xfrm>
            <a:off y="2163125" x="1919425"/>
            <a:ext cy="398099" cx="679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lang="en"/>
              <a:t>fork()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y="2274350" x="3201150"/>
            <a:ext cy="398099" cx="679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lang="en"/>
              <a:t>fork()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y="2308850" x="4613050"/>
            <a:ext cy="398099" cx="679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lang="en"/>
              <a:t>fork()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1640375" x="5747275"/>
            <a:ext cy="398099" cx="679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lang="en"/>
              <a:t>fork()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y="405625" x="3005025"/>
            <a:ext cy="308699" cx="2523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Parent/Child  Topology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/>
        </p:nvSpPr>
        <p:spPr>
          <a:xfrm>
            <a:off y="571917" x="4023379"/>
            <a:ext cy="580199" cx="1979700"/>
          </a:xfrm>
          <a:prstGeom prst="flowChartAlternateProcess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000" lang="en"/>
              <a:t>Parser Process -  parses input from stdin into individual words</a:t>
            </a:r>
          </a:p>
        </p:txBody>
      </p:sp>
      <p:sp>
        <p:nvSpPr>
          <p:cNvPr id="48" name="Shape 48"/>
          <p:cNvSpPr/>
          <p:nvPr/>
        </p:nvSpPr>
        <p:spPr>
          <a:xfrm>
            <a:off y="2307344" x="2018621"/>
            <a:ext cy="580199" cx="1876200"/>
          </a:xfrm>
          <a:prstGeom prst="flowChartAlternateProcess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000" lang="en"/>
              <a:t>Subprocess 1 - sort and combine words into binary search tree, copy sorted tree to child message queue</a:t>
            </a:r>
          </a:p>
        </p:txBody>
      </p:sp>
      <p:sp>
        <p:nvSpPr>
          <p:cNvPr id="49" name="Shape 49"/>
          <p:cNvSpPr/>
          <p:nvPr/>
        </p:nvSpPr>
        <p:spPr>
          <a:xfrm>
            <a:off y="2307344" x="4205420"/>
            <a:ext cy="580199" cx="1876200"/>
          </a:xfrm>
          <a:prstGeom prst="flowChartAlternateProcess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000" lang="en"/>
              <a:t>Subprocess 2 - sort and combine words into binary search tree, copy sorted tree to child message queue</a:t>
            </a:r>
          </a:p>
        </p:txBody>
      </p:sp>
      <p:sp>
        <p:nvSpPr>
          <p:cNvPr id="50" name="Shape 50"/>
          <p:cNvSpPr/>
          <p:nvPr/>
        </p:nvSpPr>
        <p:spPr>
          <a:xfrm>
            <a:off y="2307344" x="6421902"/>
            <a:ext cy="580199" cx="1835400"/>
          </a:xfrm>
          <a:prstGeom prst="flowChartAlternateProcess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000" lang="en"/>
              <a:t>Subprocess n - sort and combine words into binary search tree, copy sorted tree to child message queue</a:t>
            </a:r>
          </a:p>
        </p:txBody>
      </p:sp>
      <p:cxnSp>
        <p:nvCxnSpPr>
          <p:cNvPr id="51" name="Shape 51"/>
          <p:cNvCxnSpPr>
            <a:endCxn id="48" idx="0"/>
          </p:cNvCxnSpPr>
          <p:nvPr/>
        </p:nvCxnSpPr>
        <p:spPr>
          <a:xfrm flipH="1">
            <a:off y="1938344" x="2956721"/>
            <a:ext cy="369000" cx="20645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2" name="Shape 52"/>
          <p:cNvCxnSpPr>
            <a:endCxn id="49" idx="0"/>
          </p:cNvCxnSpPr>
          <p:nvPr/>
        </p:nvCxnSpPr>
        <p:spPr>
          <a:xfrm>
            <a:off y="1932044" x="5028320"/>
            <a:ext cy="375300" cx="115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3" name="Shape 53"/>
          <p:cNvCxnSpPr>
            <a:endCxn id="50" idx="0"/>
          </p:cNvCxnSpPr>
          <p:nvPr/>
        </p:nvCxnSpPr>
        <p:spPr>
          <a:xfrm>
            <a:off y="1932044" x="5014902"/>
            <a:ext cy="375300" cx="2324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4" name="Shape 54"/>
          <p:cNvSpPr txBox="1"/>
          <p:nvPr/>
        </p:nvSpPr>
        <p:spPr>
          <a:xfrm>
            <a:off y="1274019" x="2849416"/>
            <a:ext cy="542400" cx="1679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lang="en">
                <a:solidFill>
                  <a:srgbClr val="980000"/>
                </a:solidFill>
              </a:rPr>
              <a:t>Outputs Words to </a:t>
            </a:r>
          </a:p>
          <a:p>
            <a:pPr algn="l" rtl="0" lvl="0">
              <a:buNone/>
            </a:pPr>
            <a:r>
              <a:rPr lang="en">
                <a:solidFill>
                  <a:srgbClr val="980000"/>
                </a:solidFill>
              </a:rPr>
              <a:t>Sub Processes</a:t>
            </a:r>
          </a:p>
        </p:txBody>
      </p:sp>
      <p:sp>
        <p:nvSpPr>
          <p:cNvPr id="55" name="Shape 55"/>
          <p:cNvSpPr/>
          <p:nvPr/>
        </p:nvSpPr>
        <p:spPr>
          <a:xfrm>
            <a:off y="4240170" x="4204435"/>
            <a:ext cy="580199" cx="1979700"/>
          </a:xfrm>
          <a:prstGeom prst="flowChartAlternateProcess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1000" lang="en"/>
              <a:t>Combination Phase - Retrieves lowest words from sorted child message queues, combines them and prints to stdout</a:t>
            </a:r>
          </a:p>
        </p:txBody>
      </p:sp>
      <p:cxnSp>
        <p:nvCxnSpPr>
          <p:cNvPr id="56" name="Shape 56"/>
          <p:cNvCxnSpPr>
            <a:stCxn id="48" idx="2"/>
            <a:endCxn id="55" idx="0"/>
          </p:cNvCxnSpPr>
          <p:nvPr/>
        </p:nvCxnSpPr>
        <p:spPr>
          <a:xfrm>
            <a:off y="2887544" x="2956721"/>
            <a:ext cy="1352626" cx="2237563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7" name="Shape 57"/>
          <p:cNvCxnSpPr>
            <a:stCxn id="49" idx="2"/>
          </p:cNvCxnSpPr>
          <p:nvPr/>
        </p:nvCxnSpPr>
        <p:spPr>
          <a:xfrm>
            <a:off y="2887544" x="5143520"/>
            <a:ext cy="1324500" cx="299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8" name="Shape 58"/>
          <p:cNvCxnSpPr>
            <a:stCxn id="50" idx="2"/>
            <a:endCxn id="55" idx="0"/>
          </p:cNvCxnSpPr>
          <p:nvPr/>
        </p:nvCxnSpPr>
        <p:spPr>
          <a:xfrm flipH="1">
            <a:off y="2887544" x="5194285"/>
            <a:ext cy="1352626" cx="2145316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9" name="Shape 59"/>
          <p:cNvCxnSpPr>
            <a:stCxn id="47" idx="2"/>
          </p:cNvCxnSpPr>
          <p:nvPr/>
        </p:nvCxnSpPr>
        <p:spPr>
          <a:xfrm>
            <a:off y="1152117" x="5013229"/>
            <a:ext cy="792600" cx="15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0" name="Shape 60"/>
          <p:cNvSpPr txBox="1"/>
          <p:nvPr/>
        </p:nvSpPr>
        <p:spPr>
          <a:xfrm>
            <a:off y="1356927" x="4529007"/>
            <a:ext cy="217499" cx="1573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lang="en"/>
              <a:t>message queue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y="3251178" x="2956675"/>
            <a:ext cy="217499" cx="1573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lang="en"/>
              <a:t>message queue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3129963" x="4429878"/>
            <a:ext cy="217499" cx="1573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lang="en"/>
              <a:t>message queue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y="3164990" x="6102232"/>
            <a:ext cy="217499" cx="1573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lang="en"/>
              <a:t>message queue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y="185125" x="3550225"/>
            <a:ext cy="264899" cx="2237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Input/output data flow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y="3165000" x="772325"/>
            <a:ext cy="849300" cx="2237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lang="en">
                <a:solidFill>
                  <a:srgbClr val="980000"/>
                </a:solidFill>
              </a:rPr>
              <a:t>Retrieves words from MQs and Combines them In Order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