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t>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t>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t>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t>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t>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t>2/11/10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t>2/11/10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t>2/11/10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t>2/11/10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t>2/11/10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t>2/11/10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B075-DF6D-4B12-B5BB-CEB778FEBDC0}" type="datetimeFigureOut">
              <a:rPr lang="en-US" smtClean="0"/>
              <a:t>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0526-1DB3-4135-B93A-2ADC923007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1704239" y="1342913"/>
            <a:ext cx="15305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87197" y="1344501"/>
            <a:ext cx="15305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58871" y="1341325"/>
            <a:ext cx="15305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30545" y="1346089"/>
            <a:ext cx="15305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1704239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3387197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5058871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flipV="1">
            <a:off x="6730545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V="1">
            <a:off x="1704239" y="176716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V="1">
            <a:off x="3387197" y="176716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flipV="1">
            <a:off x="5058871" y="176716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6730545" y="176716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394039" y="1767162"/>
            <a:ext cx="19539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65713" y="1767162"/>
            <a:ext cx="19539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22365" y="1771651"/>
            <a:ext cx="19539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39407" y="1767162"/>
            <a:ext cx="19539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704239" y="2111312"/>
            <a:ext cx="19539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87197" y="2111312"/>
            <a:ext cx="19539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58871" y="2111312"/>
            <a:ext cx="19539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30545" y="2111312"/>
            <a:ext cx="19539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899629" y="2111312"/>
            <a:ext cx="19539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82587" y="2111312"/>
            <a:ext cx="19539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254261" y="2111312"/>
            <a:ext cx="19539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925935" y="2106823"/>
            <a:ext cx="19539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095019" y="2106823"/>
            <a:ext cx="19539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777977" y="2111312"/>
            <a:ext cx="19539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449651" y="2111312"/>
            <a:ext cx="19539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121325" y="2106823"/>
            <a:ext cx="19539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90409" y="2111312"/>
            <a:ext cx="19539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316715" y="2111312"/>
            <a:ext cx="19539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645041" y="2111312"/>
            <a:ext cx="19539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973367" y="2106823"/>
            <a:ext cx="19539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flipV="1">
            <a:off x="1704239" y="2674540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 flipV="1">
            <a:off x="3387197" y="2674540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 flipV="1">
            <a:off x="5058871" y="2674540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 flipV="1">
            <a:off x="6730545" y="2674540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394039" y="2674540"/>
            <a:ext cx="19539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065713" y="2674540"/>
            <a:ext cx="19539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722365" y="2679029"/>
            <a:ext cx="19539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39407" y="2674540"/>
            <a:ext cx="19539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387197" y="3018690"/>
            <a:ext cx="19539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058871" y="3018690"/>
            <a:ext cx="19539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730545" y="3018690"/>
            <a:ext cx="19539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254261" y="3018690"/>
            <a:ext cx="19539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925935" y="3014201"/>
            <a:ext cx="19539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121325" y="3014201"/>
            <a:ext cx="19539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3387197" y="3011025"/>
            <a:ext cx="15305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058871" y="3007849"/>
            <a:ext cx="15305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30545" y="3012613"/>
            <a:ext cx="15305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PNNL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Jeff</cp:lastModifiedBy>
  <cp:revision>6</cp:revision>
  <dcterms:created xsi:type="dcterms:W3CDTF">2010-02-12T05:45:27Z</dcterms:created>
  <dcterms:modified xsi:type="dcterms:W3CDTF">2010-02-12T06:04:58Z</dcterms:modified>
</cp:coreProperties>
</file>