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 flipV="1">
            <a:off x="1704239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flipV="1">
            <a:off x="3387197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flipV="1">
            <a:off x="5058871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flipV="1">
            <a:off x="6730545" y="2481456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flipV="1">
            <a:off x="1704239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flipV="1">
            <a:off x="3387197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flipV="1">
            <a:off x="5058871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V="1">
            <a:off x="6730545" y="2668717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1704239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3387197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5058871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V="1">
            <a:off x="6730545" y="1006851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1704239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387197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5058871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6730545" y="1194112"/>
            <a:ext cx="1530558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flipV="1">
            <a:off x="3387197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V="1">
            <a:off x="5058871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6730545" y="19023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3" idx="1"/>
            <a:endCxn id="13" idx="3"/>
          </p:cNvCxnSpPr>
          <p:nvPr/>
        </p:nvCxnSpPr>
        <p:spPr>
          <a:xfrm rot="10800000" flipH="1">
            <a:off x="1704239" y="110048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3"/>
            <a:endCxn id="39" idx="1"/>
          </p:cNvCxnSpPr>
          <p:nvPr/>
        </p:nvCxnSpPr>
        <p:spPr>
          <a:xfrm flipH="1">
            <a:off x="1704239" y="1100481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1"/>
            <a:endCxn id="39" idx="3"/>
          </p:cNvCxnSpPr>
          <p:nvPr/>
        </p:nvCxnSpPr>
        <p:spPr>
          <a:xfrm rot="10800000" flipH="1">
            <a:off x="1704239" y="1287742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>
            <a:off x="3387197" y="1098893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87197" y="1098893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H="1">
            <a:off x="3387197" y="1286154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H="1">
            <a:off x="5058871" y="1102070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058871" y="1102070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H="1">
            <a:off x="5058871" y="1289331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H="1">
            <a:off x="6730545" y="1097305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730545" y="1097305"/>
            <a:ext cx="1530558" cy="18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H="1">
            <a:off x="6730545" y="1284566"/>
            <a:ext cx="15305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2142409" y="2154345"/>
            <a:ext cx="391859" cy="262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6200000" flipH="1">
            <a:off x="2983888" y="1312866"/>
            <a:ext cx="391859" cy="1945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6200000" flipH="1">
            <a:off x="3819725" y="477029"/>
            <a:ext cx="391859" cy="3616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44" idx="0"/>
          </p:cNvCxnSpPr>
          <p:nvPr/>
        </p:nvCxnSpPr>
        <p:spPr>
          <a:xfrm rot="5400000">
            <a:off x="2961029" y="1598086"/>
            <a:ext cx="391859" cy="13748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44" idx="0"/>
          </p:cNvCxnSpPr>
          <p:nvPr/>
        </p:nvCxnSpPr>
        <p:spPr>
          <a:xfrm rot="16200000" flipH="1">
            <a:off x="3802507" y="2131485"/>
            <a:ext cx="391859" cy="30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45" idx="0"/>
          </p:cNvCxnSpPr>
          <p:nvPr/>
        </p:nvCxnSpPr>
        <p:spPr>
          <a:xfrm rot="16200000" flipH="1">
            <a:off x="5474180" y="2131487"/>
            <a:ext cx="391860" cy="3080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46" idx="0"/>
          </p:cNvCxnSpPr>
          <p:nvPr/>
        </p:nvCxnSpPr>
        <p:spPr>
          <a:xfrm rot="16200000" flipH="1">
            <a:off x="7145855" y="2131485"/>
            <a:ext cx="391859" cy="3080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16200000" flipH="1">
            <a:off x="4655562" y="-358808"/>
            <a:ext cx="391859" cy="5288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 flipV="1">
            <a:off x="1704239" y="1902335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 flipV="1">
            <a:off x="1887119" y="1902333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 flipV="1">
            <a:off x="2069999" y="1902333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 flipV="1">
            <a:off x="2252879" y="190233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 flipV="1">
            <a:off x="2435759" y="1902335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 flipV="1">
            <a:off x="1887119" y="2481456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 flipV="1">
            <a:off x="3707238" y="2668717"/>
            <a:ext cx="182880" cy="18726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 flipV="1">
            <a:off x="3707237" y="2481454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 flipV="1">
            <a:off x="5058871" y="2668715"/>
            <a:ext cx="182880" cy="18726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2840736" y="2668715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 flipV="1">
            <a:off x="5732710" y="2481456"/>
            <a:ext cx="182880" cy="1872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6730545" y="2668717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 flipV="1">
            <a:off x="6913425" y="2668715"/>
            <a:ext cx="182880" cy="187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 flipV="1">
            <a:off x="4734875" y="2481456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 flipV="1">
            <a:off x="1704239" y="2481454"/>
            <a:ext cx="182880" cy="18726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V="1">
            <a:off x="3387197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V="1">
            <a:off x="5058871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V="1">
            <a:off x="6730545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flipV="1">
            <a:off x="1704239" y="1495235"/>
            <a:ext cx="914400" cy="1872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6755" y="9632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14389" y="13626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18983" y="20895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</Words>
  <Application>Microsoft Office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 Daily</cp:lastModifiedBy>
  <cp:revision>16</cp:revision>
  <dcterms:created xsi:type="dcterms:W3CDTF">2010-02-12T05:45:27Z</dcterms:created>
  <dcterms:modified xsi:type="dcterms:W3CDTF">2010-02-20T00:03:41Z</dcterms:modified>
</cp:coreProperties>
</file>