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1704239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3387197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5058871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flipV="1">
            <a:off x="6730545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1704239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387197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V="1">
            <a:off x="5058871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V="1">
            <a:off x="6730545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flipV="1">
            <a:off x="3387197" y="1510475"/>
            <a:ext cx="100584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V="1">
            <a:off x="5058871" y="1510475"/>
            <a:ext cx="100584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V="1">
            <a:off x="6730545" y="1510475"/>
            <a:ext cx="100584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flipV="1">
            <a:off x="1704239" y="2089595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flipV="1">
            <a:off x="3387197" y="2089595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flipV="1">
            <a:off x="5058871" y="2089595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flipV="1">
            <a:off x="6730545" y="2089595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flipV="1">
            <a:off x="1704239" y="2276856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flipV="1">
            <a:off x="3387197" y="2276856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flipV="1">
            <a:off x="5058871" y="2276856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V="1">
            <a:off x="6730545" y="2276856"/>
            <a:ext cx="1530558" cy="1872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13" idx="1"/>
            <a:endCxn id="13" idx="3"/>
          </p:cNvCxnSpPr>
          <p:nvPr/>
        </p:nvCxnSpPr>
        <p:spPr>
          <a:xfrm rot="10800000" flipH="1">
            <a:off x="1704239" y="1100481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3"/>
            <a:endCxn id="39" idx="1"/>
          </p:cNvCxnSpPr>
          <p:nvPr/>
        </p:nvCxnSpPr>
        <p:spPr>
          <a:xfrm flipH="1">
            <a:off x="1704239" y="1100481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1"/>
            <a:endCxn id="39" idx="3"/>
          </p:cNvCxnSpPr>
          <p:nvPr/>
        </p:nvCxnSpPr>
        <p:spPr>
          <a:xfrm rot="10800000" flipH="1">
            <a:off x="1704239" y="1287742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>
            <a:off x="3387197" y="1098893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87197" y="1098893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H="1">
            <a:off x="3387197" y="1286154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H="1">
            <a:off x="5058871" y="1102070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058871" y="1102070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 flipH="1">
            <a:off x="5058871" y="1289331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H="1">
            <a:off x="6730545" y="1097305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30545" y="1097305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H="1">
            <a:off x="6730545" y="1284566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47" idx="2"/>
          </p:cNvCxnSpPr>
          <p:nvPr/>
        </p:nvCxnSpPr>
        <p:spPr>
          <a:xfrm rot="16200000" flipH="1">
            <a:off x="2142409" y="1762485"/>
            <a:ext cx="391859" cy="262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endCxn id="48" idx="2"/>
          </p:cNvCxnSpPr>
          <p:nvPr/>
        </p:nvCxnSpPr>
        <p:spPr>
          <a:xfrm rot="16200000" flipH="1">
            <a:off x="2983888" y="921006"/>
            <a:ext cx="391859" cy="1945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49" idx="2"/>
          </p:cNvCxnSpPr>
          <p:nvPr/>
        </p:nvCxnSpPr>
        <p:spPr>
          <a:xfrm rot="16200000" flipH="1">
            <a:off x="3819725" y="85169"/>
            <a:ext cx="391859" cy="3616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44" idx="0"/>
            <a:endCxn id="47" idx="2"/>
          </p:cNvCxnSpPr>
          <p:nvPr/>
        </p:nvCxnSpPr>
        <p:spPr>
          <a:xfrm rot="5400000">
            <a:off x="2983889" y="1183366"/>
            <a:ext cx="391859" cy="1420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44" idx="0"/>
            <a:endCxn id="48" idx="2"/>
          </p:cNvCxnSpPr>
          <p:nvPr/>
        </p:nvCxnSpPr>
        <p:spPr>
          <a:xfrm rot="16200000" flipH="1">
            <a:off x="3825367" y="1762485"/>
            <a:ext cx="391859" cy="262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45" idx="0"/>
          </p:cNvCxnSpPr>
          <p:nvPr/>
        </p:nvCxnSpPr>
        <p:spPr>
          <a:xfrm rot="16200000" flipH="1">
            <a:off x="5497040" y="1762486"/>
            <a:ext cx="391860" cy="262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46" idx="0"/>
            <a:endCxn id="50" idx="2"/>
          </p:cNvCxnSpPr>
          <p:nvPr/>
        </p:nvCxnSpPr>
        <p:spPr>
          <a:xfrm rot="16200000" flipH="1">
            <a:off x="7168715" y="1762485"/>
            <a:ext cx="391859" cy="262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endCxn id="50" idx="2"/>
          </p:cNvCxnSpPr>
          <p:nvPr/>
        </p:nvCxnSpPr>
        <p:spPr>
          <a:xfrm rot="16200000" flipH="1">
            <a:off x="4655562" y="-750668"/>
            <a:ext cx="391859" cy="5288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flipV="1">
            <a:off x="1704239" y="1510475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 flipV="1">
            <a:off x="1887119" y="1510473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 flipV="1">
            <a:off x="2069999" y="1510473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 flipV="1">
            <a:off x="2252879" y="1510475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 flipV="1">
            <a:off x="2435759" y="1510475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 flipV="1">
            <a:off x="1887119" y="2089596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 flipV="1">
            <a:off x="3707238" y="2276857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 flipV="1">
            <a:off x="3707237" y="2089594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 flipV="1">
            <a:off x="5058871" y="2276855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2840736" y="2276855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 flipV="1">
            <a:off x="5732710" y="2089596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V="1">
            <a:off x="6730545" y="2276857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 flipV="1">
            <a:off x="6913425" y="2276855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 flipV="1">
            <a:off x="4734875" y="2089596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 flipV="1">
            <a:off x="1704239" y="2089594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 Daily</cp:lastModifiedBy>
  <cp:revision>13</cp:revision>
  <dcterms:created xsi:type="dcterms:W3CDTF">2010-02-12T05:45:27Z</dcterms:created>
  <dcterms:modified xsi:type="dcterms:W3CDTF">2010-02-12T22:06:32Z</dcterms:modified>
</cp:coreProperties>
</file>