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2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3/2/2010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3/2/2010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3/2/2010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3/2/2010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3/2/2010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3/2/2010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3/2/2010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3/2/2010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3/2/2010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3/2/2010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3/2/2010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DB075-DF6D-4B12-B5BB-CEB778FEBDC0}" type="datetimeFigureOut">
              <a:rPr lang="en-US" smtClean="0"/>
              <a:pPr/>
              <a:t>3/2/2010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 flipV="1">
            <a:off x="987323" y="1946467"/>
            <a:ext cx="1828800" cy="18726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5400000" flipV="1">
            <a:off x="580551" y="2353250"/>
            <a:ext cx="365760" cy="18726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987323" y="1946467"/>
            <a:ext cx="182880" cy="18288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0</a:t>
            </a:r>
            <a:endParaRPr lang="en-US" sz="2000" b="1" dirty="0"/>
          </a:p>
        </p:txBody>
      </p:sp>
      <p:sp>
        <p:nvSpPr>
          <p:cNvPr id="38" name="Rectangle 37"/>
          <p:cNvSpPr/>
          <p:nvPr/>
        </p:nvSpPr>
        <p:spPr>
          <a:xfrm rot="5400000" flipV="1">
            <a:off x="580557" y="2784147"/>
            <a:ext cx="365760" cy="18726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 rot="5400000" flipV="1">
            <a:off x="580550" y="3215044"/>
            <a:ext cx="365760" cy="18726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 rot="5400000" flipV="1">
            <a:off x="580555" y="3645942"/>
            <a:ext cx="365760" cy="187258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 flipV="1">
            <a:off x="2878915" y="1946467"/>
            <a:ext cx="1828800" cy="18726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 flipV="1">
            <a:off x="4772845" y="1946467"/>
            <a:ext cx="1828800" cy="18726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 flipV="1">
            <a:off x="6666775" y="1946467"/>
            <a:ext cx="1828800" cy="18726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987322" y="2264000"/>
            <a:ext cx="3720393" cy="796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</a:rPr>
              <a:t>0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87322" y="3125794"/>
            <a:ext cx="3720393" cy="7966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</a:rPr>
              <a:t>2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775182" y="2264000"/>
            <a:ext cx="3720393" cy="796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</a:rPr>
              <a:t>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772841" y="3128933"/>
            <a:ext cx="3720393" cy="7935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</a:rPr>
              <a:t>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69806" y="2264000"/>
            <a:ext cx="182880" cy="18288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0</a:t>
            </a:r>
            <a:endParaRPr lang="en-US" sz="2000" b="1" dirty="0"/>
          </a:p>
        </p:txBody>
      </p:sp>
      <p:sp>
        <p:nvSpPr>
          <p:cNvPr id="57" name="Rectangle 56"/>
          <p:cNvSpPr/>
          <p:nvPr/>
        </p:nvSpPr>
        <p:spPr>
          <a:xfrm>
            <a:off x="4757811" y="1946467"/>
            <a:ext cx="182880" cy="18288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</a:t>
            </a:r>
            <a:endParaRPr lang="en-US" sz="2000" b="1" dirty="0"/>
          </a:p>
        </p:txBody>
      </p:sp>
      <p:sp>
        <p:nvSpPr>
          <p:cNvPr id="58" name="Rectangle 57"/>
          <p:cNvSpPr/>
          <p:nvPr/>
        </p:nvSpPr>
        <p:spPr>
          <a:xfrm>
            <a:off x="669806" y="3125794"/>
            <a:ext cx="182880" cy="18288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</a:t>
            </a:r>
            <a:endParaRPr lang="en-US" sz="2000" b="1" dirty="0"/>
          </a:p>
        </p:txBody>
      </p:sp>
      <p:sp>
        <p:nvSpPr>
          <p:cNvPr id="72" name="Rectangle 71"/>
          <p:cNvSpPr/>
          <p:nvPr/>
        </p:nvSpPr>
        <p:spPr>
          <a:xfrm>
            <a:off x="1691729" y="2446880"/>
            <a:ext cx="182880" cy="1828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583813" y="2446881"/>
            <a:ext cx="182880" cy="1828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691729" y="2694897"/>
            <a:ext cx="182880" cy="1828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583813" y="2694897"/>
            <a:ext cx="182880" cy="1828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132068" y="2694897"/>
            <a:ext cx="182880" cy="18288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132068" y="2446880"/>
            <a:ext cx="182880" cy="18288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691729" y="3556691"/>
            <a:ext cx="182880" cy="1828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583813" y="3556691"/>
            <a:ext cx="182880" cy="1828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132068" y="3556691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331582" y="4404844"/>
            <a:ext cx="182880" cy="1828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514462" y="4404844"/>
            <a:ext cx="182880" cy="1828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4331582" y="4587724"/>
            <a:ext cx="182880" cy="1828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4514462" y="4587724"/>
            <a:ext cx="182880" cy="1828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4331582" y="4862044"/>
            <a:ext cx="182880" cy="1828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4514462" y="4862044"/>
            <a:ext cx="182880" cy="1828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4971662" y="4404844"/>
            <a:ext cx="182880" cy="18288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Down Arrow 159"/>
          <p:cNvSpPr/>
          <p:nvPr/>
        </p:nvSpPr>
        <p:spPr>
          <a:xfrm>
            <a:off x="4495585" y="3984528"/>
            <a:ext cx="484632" cy="36576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flipV="1">
            <a:off x="987323" y="1645379"/>
            <a:ext cx="1828800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1691729" y="1645379"/>
            <a:ext cx="182880" cy="1828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flipV="1">
            <a:off x="2878915" y="1645379"/>
            <a:ext cx="1828800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 flipV="1">
            <a:off x="4772845" y="1645379"/>
            <a:ext cx="1828800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 flipV="1">
            <a:off x="6666775" y="1645379"/>
            <a:ext cx="1828800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8132068" y="1649760"/>
            <a:ext cx="182880" cy="1828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583813" y="1645379"/>
            <a:ext cx="182880" cy="1828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194422" y="1645379"/>
            <a:ext cx="182880" cy="1828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5400000" flipV="1">
            <a:off x="278219" y="2354838"/>
            <a:ext cx="365760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 rot="5400000" flipV="1">
            <a:off x="278225" y="2785735"/>
            <a:ext cx="365760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 rot="5400000" flipV="1">
            <a:off x="278218" y="3216632"/>
            <a:ext cx="365760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 rot="5400000" flipV="1">
            <a:off x="278223" y="3647530"/>
            <a:ext cx="365760" cy="1872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367467" y="2448469"/>
            <a:ext cx="182880" cy="1828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67474" y="2696485"/>
            <a:ext cx="182880" cy="1828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67467" y="3558279"/>
            <a:ext cx="182880" cy="1828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971662" y="4587724"/>
            <a:ext cx="182880" cy="18288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971662" y="4862044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194422" y="2448469"/>
            <a:ext cx="182880" cy="1828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194422" y="2696485"/>
            <a:ext cx="182880" cy="1828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194422" y="3558279"/>
            <a:ext cx="182880" cy="1828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788782" y="4404844"/>
            <a:ext cx="182880" cy="1828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788782" y="4587724"/>
            <a:ext cx="182880" cy="1828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788782" y="4862044"/>
            <a:ext cx="182880" cy="1828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</Words>
  <Application>Microsoft Office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PNNL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</dc:creator>
  <cp:lastModifiedBy>Jeff Daily</cp:lastModifiedBy>
  <cp:revision>27</cp:revision>
  <dcterms:created xsi:type="dcterms:W3CDTF">2010-02-14T22:23:09Z</dcterms:created>
  <dcterms:modified xsi:type="dcterms:W3CDTF">2010-03-02T21:38:17Z</dcterms:modified>
</cp:coreProperties>
</file>