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33CC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DE2B7-743F-4ACE-8D86-8C3E93B6A9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10A77-7676-4DEB-8C3A-43B4C9BD4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C46EF-2591-4F54-93FA-D0E500420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BF6B56-780A-4833-B94F-FE9D980BA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2C1B7-63D2-428D-A981-45ADC1957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3864F6-F76A-4150-B6A1-21B9900F73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CFB6FF-C529-47E5-9997-BDDA602EC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1B8ECE-922E-4598-9321-AC1F282BC1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9E8229-8CE8-479E-8A83-893C849210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F70C94-CE87-4788-B697-8CE6C36551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0A1B0-3458-4D25-A3F2-CF7940FCFB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FB8A578-9AD8-4DD7-A742-0D6EBD471D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4648200" y="3268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16" name="Text Box 68"/>
          <p:cNvSpPr txBox="1">
            <a:spLocks noChangeArrowheads="1"/>
          </p:cNvSpPr>
          <p:nvPr/>
        </p:nvSpPr>
        <p:spPr bwMode="auto">
          <a:xfrm>
            <a:off x="5022850" y="342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533400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18" name="Text Box 70"/>
          <p:cNvSpPr txBox="1">
            <a:spLocks noChangeArrowheads="1"/>
          </p:cNvSpPr>
          <p:nvPr/>
        </p:nvSpPr>
        <p:spPr bwMode="auto">
          <a:xfrm>
            <a:off x="532765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119" name="Text Box 71"/>
          <p:cNvSpPr txBox="1">
            <a:spLocks noChangeArrowheads="1"/>
          </p:cNvSpPr>
          <p:nvPr/>
        </p:nvSpPr>
        <p:spPr bwMode="auto">
          <a:xfrm>
            <a:off x="502285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20" name="Text Box 72"/>
          <p:cNvSpPr txBox="1">
            <a:spLocks noChangeArrowheads="1"/>
          </p:cNvSpPr>
          <p:nvPr/>
        </p:nvSpPr>
        <p:spPr bwMode="auto">
          <a:xfrm>
            <a:off x="464820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2965450" y="2263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11" name="Text Box 63"/>
          <p:cNvSpPr txBox="1">
            <a:spLocks noChangeArrowheads="1"/>
          </p:cNvSpPr>
          <p:nvPr/>
        </p:nvSpPr>
        <p:spPr bwMode="auto">
          <a:xfrm>
            <a:off x="3270250" y="241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2514600" y="31384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05" name="Text Box 57"/>
          <p:cNvSpPr txBox="1">
            <a:spLocks noChangeArrowheads="1"/>
          </p:cNvSpPr>
          <p:nvPr/>
        </p:nvSpPr>
        <p:spPr bwMode="auto">
          <a:xfrm>
            <a:off x="281940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17526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2209800" y="22637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>
            <a:off x="17526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1752600" y="24923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26670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 flipH="1">
            <a:off x="26670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>
            <a:off x="3124200" y="22637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31242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581400" y="24923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2098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6670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22098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V="1">
            <a:off x="26670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22098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3124200" y="3101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3581400" y="31019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Line 24"/>
          <p:cNvSpPr>
            <a:spLocks noChangeShapeType="1"/>
          </p:cNvSpPr>
          <p:nvPr/>
        </p:nvSpPr>
        <p:spPr bwMode="auto">
          <a:xfrm>
            <a:off x="31242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3" name="Line 25"/>
          <p:cNvSpPr>
            <a:spLocks noChangeShapeType="1"/>
          </p:cNvSpPr>
          <p:nvPr/>
        </p:nvSpPr>
        <p:spPr bwMode="auto">
          <a:xfrm flipV="1">
            <a:off x="3581400" y="39401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31242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5" name="Line 27"/>
          <p:cNvSpPr>
            <a:spLocks noChangeShapeType="1"/>
          </p:cNvSpPr>
          <p:nvPr/>
        </p:nvSpPr>
        <p:spPr bwMode="auto">
          <a:xfrm>
            <a:off x="4038600" y="333057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4" name="Line 46"/>
          <p:cNvSpPr>
            <a:spLocks noChangeShapeType="1"/>
          </p:cNvSpPr>
          <p:nvPr/>
        </p:nvSpPr>
        <p:spPr bwMode="auto">
          <a:xfrm flipH="1">
            <a:off x="47244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>
            <a:off x="518160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>
            <a:off x="47244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7" name="Line 49"/>
          <p:cNvSpPr>
            <a:spLocks noChangeShapeType="1"/>
          </p:cNvSpPr>
          <p:nvPr/>
        </p:nvSpPr>
        <p:spPr bwMode="auto">
          <a:xfrm flipV="1">
            <a:off x="518160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8" name="Line 50"/>
          <p:cNvSpPr>
            <a:spLocks noChangeShapeType="1"/>
          </p:cNvSpPr>
          <p:nvPr/>
        </p:nvSpPr>
        <p:spPr bwMode="auto">
          <a:xfrm>
            <a:off x="47244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9" name="Line 51"/>
          <p:cNvSpPr>
            <a:spLocks noChangeShapeType="1"/>
          </p:cNvSpPr>
          <p:nvPr/>
        </p:nvSpPr>
        <p:spPr bwMode="auto">
          <a:xfrm>
            <a:off x="563880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578100" y="3497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101" name="Text Box 53"/>
          <p:cNvSpPr txBox="1">
            <a:spLocks noChangeArrowheads="1"/>
          </p:cNvSpPr>
          <p:nvPr/>
        </p:nvSpPr>
        <p:spPr bwMode="auto">
          <a:xfrm>
            <a:off x="3498850" y="3482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212725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2103" name="Text Box 55"/>
          <p:cNvSpPr txBox="1">
            <a:spLocks noChangeArrowheads="1"/>
          </p:cNvSpPr>
          <p:nvPr/>
        </p:nvSpPr>
        <p:spPr bwMode="auto">
          <a:xfrm>
            <a:off x="303530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106" name="Text Box 58"/>
          <p:cNvSpPr txBox="1">
            <a:spLocks noChangeArrowheads="1"/>
          </p:cNvSpPr>
          <p:nvPr/>
        </p:nvSpPr>
        <p:spPr bwMode="auto">
          <a:xfrm>
            <a:off x="3422650" y="3101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3727450" y="3254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08" name="Text Box 60"/>
          <p:cNvSpPr txBox="1">
            <a:spLocks noChangeArrowheads="1"/>
          </p:cNvSpPr>
          <p:nvPr/>
        </p:nvSpPr>
        <p:spPr bwMode="auto">
          <a:xfrm>
            <a:off x="2057400" y="22637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09" name="Text Box 61"/>
          <p:cNvSpPr txBox="1">
            <a:spLocks noChangeArrowheads="1"/>
          </p:cNvSpPr>
          <p:nvPr/>
        </p:nvSpPr>
        <p:spPr bwMode="auto">
          <a:xfrm>
            <a:off x="2362200" y="24161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12" name="Text Box 64"/>
          <p:cNvSpPr txBox="1">
            <a:spLocks noChangeArrowheads="1"/>
          </p:cNvSpPr>
          <p:nvPr/>
        </p:nvSpPr>
        <p:spPr bwMode="auto">
          <a:xfrm>
            <a:off x="5022850" y="3116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2121" name="Text Box 73"/>
          <p:cNvSpPr txBox="1">
            <a:spLocks noChangeArrowheads="1"/>
          </p:cNvSpPr>
          <p:nvPr/>
        </p:nvSpPr>
        <p:spPr bwMode="auto">
          <a:xfrm>
            <a:off x="6318250" y="3268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22" name="Text Box 74"/>
          <p:cNvSpPr txBox="1">
            <a:spLocks noChangeArrowheads="1"/>
          </p:cNvSpPr>
          <p:nvPr/>
        </p:nvSpPr>
        <p:spPr bwMode="auto">
          <a:xfrm>
            <a:off x="6692900" y="34210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23" name="Text Box 75"/>
          <p:cNvSpPr txBox="1">
            <a:spLocks noChangeArrowheads="1"/>
          </p:cNvSpPr>
          <p:nvPr/>
        </p:nvSpPr>
        <p:spPr bwMode="auto">
          <a:xfrm>
            <a:off x="7004050" y="3290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24" name="Text Box 76"/>
          <p:cNvSpPr txBox="1">
            <a:spLocks noChangeArrowheads="1"/>
          </p:cNvSpPr>
          <p:nvPr/>
        </p:nvSpPr>
        <p:spPr bwMode="auto">
          <a:xfrm>
            <a:off x="699770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25" name="Text Box 77"/>
          <p:cNvSpPr txBox="1">
            <a:spLocks noChangeArrowheads="1"/>
          </p:cNvSpPr>
          <p:nvPr/>
        </p:nvSpPr>
        <p:spPr bwMode="auto">
          <a:xfrm>
            <a:off x="6692900" y="2735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26" name="Text Box 78"/>
          <p:cNvSpPr txBox="1">
            <a:spLocks noChangeArrowheads="1"/>
          </p:cNvSpPr>
          <p:nvPr/>
        </p:nvSpPr>
        <p:spPr bwMode="auto">
          <a:xfrm>
            <a:off x="6318250" y="288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27" name="Line 79"/>
          <p:cNvSpPr>
            <a:spLocks noChangeShapeType="1"/>
          </p:cNvSpPr>
          <p:nvPr/>
        </p:nvSpPr>
        <p:spPr bwMode="auto">
          <a:xfrm flipH="1">
            <a:off x="63944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6851650" y="27209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9" name="Line 81"/>
          <p:cNvSpPr>
            <a:spLocks noChangeShapeType="1"/>
          </p:cNvSpPr>
          <p:nvPr/>
        </p:nvSpPr>
        <p:spPr bwMode="auto">
          <a:xfrm>
            <a:off x="63944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" name="Line 82"/>
          <p:cNvSpPr>
            <a:spLocks noChangeShapeType="1"/>
          </p:cNvSpPr>
          <p:nvPr/>
        </p:nvSpPr>
        <p:spPr bwMode="auto">
          <a:xfrm flipV="1">
            <a:off x="6851650" y="3559175"/>
            <a:ext cx="457200" cy="228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1" name="Line 83"/>
          <p:cNvSpPr>
            <a:spLocks noChangeShapeType="1"/>
          </p:cNvSpPr>
          <p:nvPr/>
        </p:nvSpPr>
        <p:spPr bwMode="auto">
          <a:xfrm>
            <a:off x="63944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2" name="Line 84"/>
          <p:cNvSpPr>
            <a:spLocks noChangeShapeType="1"/>
          </p:cNvSpPr>
          <p:nvPr/>
        </p:nvSpPr>
        <p:spPr bwMode="auto">
          <a:xfrm>
            <a:off x="7308850" y="2949575"/>
            <a:ext cx="0" cy="609600"/>
          </a:xfrm>
          <a:prstGeom prst="line">
            <a:avLst/>
          </a:prstGeom>
          <a:noFill/>
          <a:ln w="38100">
            <a:solidFill>
              <a:srgbClr val="33CC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3" name="Text Box 85"/>
          <p:cNvSpPr txBox="1">
            <a:spLocks noChangeArrowheads="1"/>
          </p:cNvSpPr>
          <p:nvPr/>
        </p:nvSpPr>
        <p:spPr bwMode="auto">
          <a:xfrm>
            <a:off x="6692900" y="31162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134" name="Line 86"/>
          <p:cNvSpPr>
            <a:spLocks noChangeShapeType="1"/>
          </p:cNvSpPr>
          <p:nvPr/>
        </p:nvSpPr>
        <p:spPr bwMode="auto">
          <a:xfrm>
            <a:off x="40386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5" name="Line 87"/>
          <p:cNvSpPr>
            <a:spLocks noChangeShapeType="1"/>
          </p:cNvSpPr>
          <p:nvPr/>
        </p:nvSpPr>
        <p:spPr bwMode="auto">
          <a:xfrm>
            <a:off x="5791200" y="3178175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6" name="Text Box 88"/>
          <p:cNvSpPr txBox="1">
            <a:spLocks noChangeArrowheads="1"/>
          </p:cNvSpPr>
          <p:nvPr/>
        </p:nvSpPr>
        <p:spPr bwMode="auto">
          <a:xfrm>
            <a:off x="4038600" y="3962400"/>
            <a:ext cx="895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Extract</a:t>
            </a:r>
          </a:p>
        </p:txBody>
      </p:sp>
      <p:sp>
        <p:nvSpPr>
          <p:cNvPr id="2137" name="Text Box 89"/>
          <p:cNvSpPr txBox="1">
            <a:spLocks noChangeArrowheads="1"/>
          </p:cNvSpPr>
          <p:nvPr/>
        </p:nvSpPr>
        <p:spPr bwMode="auto">
          <a:xfrm>
            <a:off x="5638800" y="3962400"/>
            <a:ext cx="109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Re-index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Slide 1</vt:lpstr>
    </vt:vector>
  </TitlesOfParts>
  <Company>Pacific Northwest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d3g293</dc:creator>
  <cp:lastModifiedBy>Jeff</cp:lastModifiedBy>
  <cp:revision>5</cp:revision>
  <dcterms:created xsi:type="dcterms:W3CDTF">2010-02-22T17:42:40Z</dcterms:created>
  <dcterms:modified xsi:type="dcterms:W3CDTF">2010-02-22T17:49:50Z</dcterms:modified>
</cp:coreProperties>
</file>