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DE2B7-743F-4ACE-8D86-8C3E93B6A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10A77-7676-4DEB-8C3A-43B4C9BD4A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C46EF-2591-4F54-93FA-D0E500420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F6B56-780A-4833-B94F-FE9D980BA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2C1B7-63D2-428D-A981-45ADC1957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64F6-F76A-4150-B6A1-21B9900F73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FB6FF-C529-47E5-9997-BDDA602EC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B8ECE-922E-4598-9321-AC1F282B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E8229-8CE8-479E-8A83-893C849210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70C94-CE87-4788-B697-8CE6C36551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0A1B0-3458-4D25-A3F2-CF7940FCF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B8A578-9AD8-4DD7-A742-0D6EBD471D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4648200" y="32686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5022850" y="34210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334000" y="329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5327650" y="28876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9" name="Text Box 71"/>
          <p:cNvSpPr txBox="1">
            <a:spLocks noChangeArrowheads="1"/>
          </p:cNvSpPr>
          <p:nvPr/>
        </p:nvSpPr>
        <p:spPr bwMode="auto">
          <a:xfrm>
            <a:off x="5022850" y="27352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4648200" y="28876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0" name="Text Box 62"/>
          <p:cNvSpPr txBox="1">
            <a:spLocks noChangeArrowheads="1"/>
          </p:cNvSpPr>
          <p:nvPr/>
        </p:nvSpPr>
        <p:spPr bwMode="auto">
          <a:xfrm>
            <a:off x="2965450" y="226377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3270250" y="241617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2667000" y="2492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2514600" y="3138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2819400" y="329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1752600" y="22637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2209800" y="22637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7526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22098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752600" y="2492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667000" y="24923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>
            <a:off x="2667000" y="22637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3124200" y="22637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26670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31242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581400" y="24923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>
            <a:off x="22098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667000" y="3101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22098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V="1">
            <a:off x="26670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22098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31242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3124200" y="3101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35814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31242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V="1">
            <a:off x="35814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31242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40386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 flipH="1">
            <a:off x="472440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>
            <a:off x="518160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>
            <a:off x="472440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V="1">
            <a:off x="518160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>
            <a:off x="472440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>
            <a:off x="563880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578100" y="34972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3498850" y="348297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2127250" y="27352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3035300" y="27352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3422650" y="310197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7" name="Text Box 59"/>
          <p:cNvSpPr txBox="1">
            <a:spLocks noChangeArrowheads="1"/>
          </p:cNvSpPr>
          <p:nvPr/>
        </p:nvSpPr>
        <p:spPr bwMode="auto">
          <a:xfrm>
            <a:off x="3727450" y="325437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8" name="Text Box 60"/>
          <p:cNvSpPr txBox="1">
            <a:spLocks noChangeArrowheads="1"/>
          </p:cNvSpPr>
          <p:nvPr/>
        </p:nvSpPr>
        <p:spPr bwMode="auto">
          <a:xfrm>
            <a:off x="2057400" y="226377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2362200" y="241617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5022850" y="31162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318250" y="32686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6692900" y="34210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7004050" y="329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6997700" y="28876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6692900" y="27352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6" name="Text Box 78"/>
          <p:cNvSpPr txBox="1">
            <a:spLocks noChangeArrowheads="1"/>
          </p:cNvSpPr>
          <p:nvPr/>
        </p:nvSpPr>
        <p:spPr bwMode="auto">
          <a:xfrm>
            <a:off x="6318250" y="28876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 flipH="1">
            <a:off x="639445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685165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639445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 flipV="1">
            <a:off x="685165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1" name="Line 83"/>
          <p:cNvSpPr>
            <a:spLocks noChangeShapeType="1"/>
          </p:cNvSpPr>
          <p:nvPr/>
        </p:nvSpPr>
        <p:spPr bwMode="auto">
          <a:xfrm>
            <a:off x="639445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>
            <a:off x="730885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6692900" y="311626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>
            <a:off x="4038600" y="3178175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>
            <a:off x="5791200" y="3178175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4038600" y="3962400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Re-index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Pacific Northwest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d3g293</dc:creator>
  <cp:lastModifiedBy>Jeff Daily</cp:lastModifiedBy>
  <cp:revision>6</cp:revision>
  <dcterms:created xsi:type="dcterms:W3CDTF">2010-02-22T17:42:40Z</dcterms:created>
  <dcterms:modified xsi:type="dcterms:W3CDTF">2010-03-02T19:24:57Z</dcterms:modified>
</cp:coreProperties>
</file>