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987323" y="1946467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 flipV="1">
            <a:off x="580551" y="2353250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87323" y="1946467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91729" y="1946467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 flipV="1">
            <a:off x="580557" y="2784147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5400000" flipV="1">
            <a:off x="580550" y="3215044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 flipV="1">
            <a:off x="580555" y="3645942"/>
            <a:ext cx="365760" cy="1872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V="1">
            <a:off x="2878915" y="1946467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V="1">
            <a:off x="4772845" y="1946467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V="1">
            <a:off x="6666775" y="1946467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7322" y="2264000"/>
            <a:ext cx="3720393" cy="79665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87322" y="3125794"/>
            <a:ext cx="3720393" cy="7966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775182" y="2264000"/>
            <a:ext cx="3720393" cy="79665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772841" y="3128933"/>
            <a:ext cx="3720393" cy="79351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132068" y="1950848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83813" y="1946467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51546" y="1946467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9799" y="2446881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9806" y="2264000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806" y="2694897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9799" y="3556691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7811" y="1946467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9806" y="3125794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91729" y="2446880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83813" y="2446881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951546" y="2446880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1729" y="2694897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3813" y="2694897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951546" y="269489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132068" y="269489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132068" y="2446880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691729" y="3556691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83813" y="3556691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951546" y="355669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32068" y="355669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29" idx="2"/>
          </p:cNvCxnSpPr>
          <p:nvPr/>
        </p:nvCxnSpPr>
        <p:spPr>
          <a:xfrm rot="16200000" flipH="1">
            <a:off x="1011436" y="2196673"/>
            <a:ext cx="1346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9" idx="2"/>
          </p:cNvCxnSpPr>
          <p:nvPr/>
        </p:nvCxnSpPr>
        <p:spPr>
          <a:xfrm rot="16200000" flipH="1">
            <a:off x="578969" y="2629140"/>
            <a:ext cx="9995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7" idx="2"/>
          </p:cNvCxnSpPr>
          <p:nvPr/>
        </p:nvCxnSpPr>
        <p:spPr>
          <a:xfrm rot="5400000">
            <a:off x="4781924" y="2196674"/>
            <a:ext cx="134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57" idx="2"/>
          </p:cNvCxnSpPr>
          <p:nvPr/>
        </p:nvCxnSpPr>
        <p:spPr>
          <a:xfrm rot="16200000" flipH="1">
            <a:off x="4349456" y="2629141"/>
            <a:ext cx="9995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9" idx="3"/>
          </p:cNvCxnSpPr>
          <p:nvPr/>
        </p:nvCxnSpPr>
        <p:spPr>
          <a:xfrm>
            <a:off x="852686" y="2355440"/>
            <a:ext cx="1346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9" idx="3"/>
          </p:cNvCxnSpPr>
          <p:nvPr/>
        </p:nvCxnSpPr>
        <p:spPr>
          <a:xfrm>
            <a:off x="852686" y="2355440"/>
            <a:ext cx="3905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8" idx="3"/>
          </p:cNvCxnSpPr>
          <p:nvPr/>
        </p:nvCxnSpPr>
        <p:spPr>
          <a:xfrm>
            <a:off x="852686" y="3217234"/>
            <a:ext cx="39224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8" idx="3"/>
          </p:cNvCxnSpPr>
          <p:nvPr/>
        </p:nvCxnSpPr>
        <p:spPr>
          <a:xfrm>
            <a:off x="852686" y="3217234"/>
            <a:ext cx="1346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37730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6018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7730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56018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377302" y="477060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560182" y="477060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743062" y="47706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925942" y="47706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743062" y="4587724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925942" y="4587724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743062" y="4404844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25942" y="4404844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own Arrow 159"/>
          <p:cNvSpPr/>
          <p:nvPr/>
        </p:nvSpPr>
        <p:spPr>
          <a:xfrm>
            <a:off x="4495585" y="3984528"/>
            <a:ext cx="484632" cy="3657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20</cp:revision>
  <dcterms:created xsi:type="dcterms:W3CDTF">2010-02-14T22:23:09Z</dcterms:created>
  <dcterms:modified xsi:type="dcterms:W3CDTF">2010-02-14T22:51:16Z</dcterms:modified>
</cp:coreProperties>
</file>