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 flipV="1">
            <a:off x="1704239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flipV="1">
            <a:off x="3387197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flipV="1">
            <a:off x="5058871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 flipV="1">
            <a:off x="6730545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flipV="1">
            <a:off x="1704239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flipV="1">
            <a:off x="3387197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flipV="1">
            <a:off x="5058871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flipV="1">
            <a:off x="6730545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1704239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3387197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5058871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flipV="1">
            <a:off x="6730545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1704239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387197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V="1">
            <a:off x="5058871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V="1">
            <a:off x="6730545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flipV="1">
            <a:off x="3387197" y="19023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V="1">
            <a:off x="5058871" y="19023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V="1">
            <a:off x="6730545" y="19023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13" idx="1"/>
            <a:endCxn id="13" idx="3"/>
          </p:cNvCxnSpPr>
          <p:nvPr/>
        </p:nvCxnSpPr>
        <p:spPr>
          <a:xfrm rot="10800000" flipH="1">
            <a:off x="1704239" y="1100481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3"/>
            <a:endCxn id="39" idx="1"/>
          </p:cNvCxnSpPr>
          <p:nvPr/>
        </p:nvCxnSpPr>
        <p:spPr>
          <a:xfrm flipH="1">
            <a:off x="1704239" y="1100481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1"/>
            <a:endCxn id="39" idx="3"/>
          </p:cNvCxnSpPr>
          <p:nvPr/>
        </p:nvCxnSpPr>
        <p:spPr>
          <a:xfrm rot="10800000" flipH="1">
            <a:off x="1704239" y="1287742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>
            <a:off x="3387197" y="1098893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87197" y="1098893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H="1">
            <a:off x="3387197" y="1286154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H="1">
            <a:off x="5058871" y="1102070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058871" y="1102070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 flipH="1">
            <a:off x="5058871" y="1289331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H="1">
            <a:off x="6730545" y="1097305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30545" y="1097305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H="1">
            <a:off x="6730545" y="1284566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2142409" y="2154345"/>
            <a:ext cx="391859" cy="262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2983888" y="1312866"/>
            <a:ext cx="391859" cy="1945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6200000" flipH="1">
            <a:off x="3819725" y="477029"/>
            <a:ext cx="391859" cy="3616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44" idx="0"/>
          </p:cNvCxnSpPr>
          <p:nvPr/>
        </p:nvCxnSpPr>
        <p:spPr>
          <a:xfrm rot="5400000">
            <a:off x="2961029" y="1598086"/>
            <a:ext cx="391859" cy="13748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44" idx="0"/>
          </p:cNvCxnSpPr>
          <p:nvPr/>
        </p:nvCxnSpPr>
        <p:spPr>
          <a:xfrm rot="16200000" flipH="1">
            <a:off x="3802507" y="2131485"/>
            <a:ext cx="391859" cy="30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45" idx="0"/>
          </p:cNvCxnSpPr>
          <p:nvPr/>
        </p:nvCxnSpPr>
        <p:spPr>
          <a:xfrm rot="16200000" flipH="1">
            <a:off x="5474180" y="2131487"/>
            <a:ext cx="391860" cy="3080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46" idx="0"/>
          </p:cNvCxnSpPr>
          <p:nvPr/>
        </p:nvCxnSpPr>
        <p:spPr>
          <a:xfrm rot="16200000" flipH="1">
            <a:off x="7145855" y="2131485"/>
            <a:ext cx="391859" cy="30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6200000" flipH="1">
            <a:off x="4655562" y="-358808"/>
            <a:ext cx="391859" cy="5288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flipV="1">
            <a:off x="1704239" y="1902335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 flipV="1">
            <a:off x="1887119" y="1902333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 flipV="1">
            <a:off x="2069999" y="1902333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 flipV="1">
            <a:off x="2252879" y="1902335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 flipV="1">
            <a:off x="2435759" y="1902335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 flipV="1">
            <a:off x="1887119" y="2481456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 flipV="1">
            <a:off x="3707238" y="2668717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 flipV="1">
            <a:off x="3707237" y="2481454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 flipV="1">
            <a:off x="5058871" y="2668715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2840736" y="2668715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 flipV="1">
            <a:off x="5732710" y="2481456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V="1">
            <a:off x="6730545" y="2668717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 flipV="1">
            <a:off x="6913425" y="2668715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 flipV="1">
            <a:off x="4734875" y="2481456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 flipV="1">
            <a:off x="1704239" y="2481454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flipV="1">
            <a:off x="3387197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V="1">
            <a:off x="5058871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V="1">
            <a:off x="6730545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flipV="1">
            <a:off x="1704239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6755" y="9632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14389" y="136265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18983" y="20895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 flipV="1">
            <a:off x="1708833" y="3336221"/>
            <a:ext cx="1530558" cy="18726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flipV="1">
            <a:off x="3391791" y="3336221"/>
            <a:ext cx="1530558" cy="18726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flipV="1">
            <a:off x="5063465" y="3336221"/>
            <a:ext cx="1530558" cy="18726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 flipV="1">
            <a:off x="6735139" y="3336221"/>
            <a:ext cx="1530558" cy="18726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008173" y="3336221"/>
            <a:ext cx="182880" cy="18288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398953" y="3341396"/>
            <a:ext cx="182880" cy="1828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70265" y="3336221"/>
            <a:ext cx="182880" cy="18288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391791" y="3336221"/>
            <a:ext cx="182880" cy="18288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86521" y="3336221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887427" y="3336221"/>
            <a:ext cx="182880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939673" y="3336221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flipV="1">
            <a:off x="1708833" y="410924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flipV="1">
            <a:off x="3391791" y="410924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 flipV="1">
            <a:off x="5063465" y="410924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 flipV="1">
            <a:off x="6735139" y="410924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 flipV="1">
            <a:off x="1708833" y="429650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 flipV="1">
            <a:off x="3391791" y="429650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 flipV="1">
            <a:off x="5063465" y="429650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 flipV="1">
            <a:off x="6735139" y="429650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 flipV="1">
            <a:off x="3711832" y="4296507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 flipV="1">
            <a:off x="3711831" y="4109244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 flipV="1">
            <a:off x="5063465" y="4296505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 flipV="1">
            <a:off x="5058871" y="4110040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 flipV="1">
            <a:off x="7404384" y="4109244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 flipV="1">
            <a:off x="4739469" y="4109246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57" name="Elbow Connector 156"/>
          <p:cNvCxnSpPr>
            <a:stCxn id="83" idx="0"/>
            <a:endCxn id="113" idx="2"/>
          </p:cNvCxnSpPr>
          <p:nvPr/>
        </p:nvCxnSpPr>
        <p:spPr>
          <a:xfrm rot="5400000">
            <a:off x="2181230" y="3816364"/>
            <a:ext cx="5857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4" idx="0"/>
            <a:endCxn id="114" idx="2"/>
          </p:cNvCxnSpPr>
          <p:nvPr/>
        </p:nvCxnSpPr>
        <p:spPr>
          <a:xfrm rot="5400000">
            <a:off x="3864188" y="3816364"/>
            <a:ext cx="5857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86" idx="0"/>
            <a:endCxn id="115" idx="2"/>
          </p:cNvCxnSpPr>
          <p:nvPr/>
        </p:nvCxnSpPr>
        <p:spPr>
          <a:xfrm rot="5400000">
            <a:off x="5535862" y="3816364"/>
            <a:ext cx="5857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87" idx="0"/>
            <a:endCxn id="116" idx="2"/>
          </p:cNvCxnSpPr>
          <p:nvPr/>
        </p:nvCxnSpPr>
        <p:spPr>
          <a:xfrm rot="5400000">
            <a:off x="7207536" y="3816364"/>
            <a:ext cx="5857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83" idx="0"/>
            <a:endCxn id="114" idx="2"/>
          </p:cNvCxnSpPr>
          <p:nvPr/>
        </p:nvCxnSpPr>
        <p:spPr>
          <a:xfrm rot="16200000" flipH="1">
            <a:off x="3022709" y="2974885"/>
            <a:ext cx="585764" cy="1682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83" idx="0"/>
            <a:endCxn id="115" idx="2"/>
          </p:cNvCxnSpPr>
          <p:nvPr/>
        </p:nvCxnSpPr>
        <p:spPr>
          <a:xfrm rot="16200000" flipH="1">
            <a:off x="3858546" y="2139048"/>
            <a:ext cx="585764" cy="33546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83" idx="0"/>
            <a:endCxn id="116" idx="2"/>
          </p:cNvCxnSpPr>
          <p:nvPr/>
        </p:nvCxnSpPr>
        <p:spPr>
          <a:xfrm rot="16200000" flipH="1">
            <a:off x="4694383" y="1303211"/>
            <a:ext cx="585764" cy="5026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 flipV="1">
            <a:off x="1891713" y="4109246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 flipV="1">
            <a:off x="2618639" y="4296505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 flipV="1">
            <a:off x="2618639" y="4110040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 flipV="1">
            <a:off x="1887119" y="4296505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4734875" y="429650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7409772" y="4300888"/>
            <a:ext cx="182880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296755" y="32055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18983" y="403310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</Words>
  <Application>Microsoft Macintosh PowerPoint</Application>
  <PresentationFormat>On-screen Show (4:3)</PresentationFormat>
  <Paragraphs>125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23</cp:revision>
  <dcterms:created xsi:type="dcterms:W3CDTF">2010-02-22T21:20:51Z</dcterms:created>
  <dcterms:modified xsi:type="dcterms:W3CDTF">2010-02-22T21:31:58Z</dcterms:modified>
</cp:coreProperties>
</file>