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3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55:2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4215 24575,'-67'-39'0,"77"46"0,1-1 0,-1 1 0,1-2 0,1 0 0,-1 0 0,1-1 0,0 0 0,0-1 0,0 0 0,0-1 0,19 1 0,-14-2 0,1-2 0,-1 0 0,0-1 0,1-1 0,-1 0 0,0-1 0,29-12 0,6-7 0,86-54 0,-59 30 0,-45 28 0,191-113 0,-175 99 0,0-3 0,56-53 0,-83 65 0,-1 0 0,-1-2 0,19-28 0,46-89 0,-21 34 0,-47 81 0,0-2 0,-2 0 0,-2-1 0,0 0 0,16-62 0,-9-7 0,-4-2 0,-5 1 0,-5-2 0,-6-142 0,-6 135 0,-10-184 0,-16 2 0,14 185 0,-5 1 0,-4 1 0,-66-167 0,35 149 0,-4 3 0,-6 2 0,-5 3 0,-92-112 0,145 204 0,0 2 0,-1 0 0,-2 1 0,0 1 0,0 1 0,-2 1 0,0 1 0,-1 1 0,-31-13 0,8 6 0,-54-26 0,85 38 0,0 0 0,1-1 0,-27-24 0,15 8 0,-33-23 0,49 42 0,0 0 0,-1 0 0,0 2 0,0-1 0,-27-7 0,16 8 0,18 5 0,-1 0 0,1-1 0,-10-3 0,10 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55:2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0 24575,'-3'2'0,"-12"8"0,0-1 0,-1-1 0,0 0 0,0-2 0,-1 1 0,0-2 0,0 0 0,0-1 0,-1-1 0,1-1 0,-35 1 0,-41-2 0,-107 14 0,61 9 0,-78 8 0,217-32 0,-11 1 0,18 4 0,-4-3 0,5 3 0,-1 0 0,1 1 0,-2 0 0,1 0 0,-1 1 0,0 0 0,0 0 0,8 12 0,1 8 0,16 35 0,-26-50 0,230 521 0,-230-521 0,6 14 0,-1 0 0,-1 1 0,6 29 0,-14-33-1365,-4-9-5461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55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16 24575,'-67'-15'0,"69"18"0,164 242 0,-26-45 0,182 412 0,-204-361 0,86 191 0,-144-292 0,43 159 0,75 393 0,-74-278 0,80 379 0,-49 10 0,-45-156 0,-71-524 0,39 492 0,-44 2 0,-14-403 0,-4 317 0,-41-3 0,-102 296 0,130-751 0,-4-1 0,-3-1 0,-44 95 0,32-102 0,-74 113 0,-67 54 0,66-92 0,-45 54 0,114-154 0,-93 84 0,87-95 0,-61 36 0,2-3 0,82-53 0,2 2 0,-27 26 0,27-21 0,9-8 0,-2-1 0,0 0 0,-1-1 0,-27 18 0,-28 8 0,-23 14 0,84-47-1365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55:3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24575,'-19'42'0,"1"0"0,-21 85 0,9-29 0,-124 290 0,95-252 0,57-131 0,0-1 0,0 0 0,1 1 0,-1-1 0,1 0 0,0 1 0,-1 8 0,2-12 0,0 0 0,0 0 0,1 0 0,-1 0 0,0 0 0,0 0 0,1 0 0,-1 0 0,1 0 0,-1 0 0,1 0 0,0 0 0,-1 0 0,1 0 0,0 0 0,-1 0 0,1 0 0,0-1 0,0 1 0,0 0 0,0-1 0,0 1 0,0-1 0,0 1 0,0-1 0,0 1 0,0-1 0,0 1 0,0-1 0,0 0 0,0 0 0,0 0 0,2 0 0,14 3 0,0-2 0,0 0 0,18-1 0,5-1 0,243 9 37,167 1-1439,-383-10-5424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55:4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7200 24575,'67'9'0,"125"1"0,-166-11 0,1-1 0,-1-1 0,1-2 0,-1 0 0,0-2 0,-1-1 0,43-18 0,69-47 0,-27 15 0,-96 50 0,204-110 0,-182 95 0,-1-1 0,-1-2 0,56-55 0,-44 29 0,-2-2 0,40-64 0,64-124 0,-148 241 0,75-136 0,-6-4 0,-5-3 0,84-292 0,-35-23 0,-94 348 0,-5-2 0,0-163 0,-40-228 0,-12 151 0,-150-619 0,-47 219 0,173 579 0,-9 3 0,-159-281 0,221 437 0,-274-424 0,250 398 0,-75-71 0,-50-25 0,57 52 0,40 30 0,19 15 0,-2 3 0,-73-48 0,105 78-273,-1 0 0,1 1 0,-1 0 0,-26-6 0,26 9-6553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55:4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47 24575,'0'0'0,"-3"0"0,-76-17 0,-1 5 0,0 2 0,0 5 0,-1 2 0,-122 13 0,116-4 0,-59 7 0,144-13 0,0 1 0,1-1 0,-1 0 0,0 1 0,0-1 0,1 1 0,-1 0 0,0-1 0,0 1 0,1 0 0,-1 0 0,-1 1 0,3-1 0,-1 0 0,1-1 0,0 1 0,-1 0 0,1-1 0,0 1 0,0 0 0,0-1 0,-1 1 0,1 0 0,0 0 0,0-1 0,0 1 0,0 0 0,0 0 0,0-1 0,0 1 0,0 0 0,1 0 0,-1-1 0,0 1 0,0 0 0,1-1 0,-1 1 0,0 0 0,1-1 0,-1 1 0,1-1 0,-1 1 0,0 0 0,1-1 0,0 1 0,10 15 0,-2 0 0,0 0 0,0 1 0,11 35 0,14 76 0,-19-64 0,42 122 0,-43-148 0,2-1 0,37 63 0,-39-77-97,74 111 326,-68-105-728,2-2 0,38 38 0,-39-46-6327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55:4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24575,'-21'27'0,"23"-23"0,99 83 0,-14-13 0,-58-47 0,-2 2 0,-1 0 0,-2 2 0,-1 1 0,-1 1 0,22 44 0,-31-48 0,0 1 0,-2 0 0,-1 0 0,-2 2 0,-1-1 0,-1 1 0,-2 0 0,1 35 0,-6-23 0,-2 0 0,-1 1 0,-3-2 0,-1 1 0,-2-1 0,-27 70 0,12-52 0,-2-2 0,-3-1 0,-72 103 0,81-133 0,-46 49 0,53-63 0,-1-1 0,0-1 0,-1 0 0,-33 18 0,46-28 20,-1-1 0,1 1 0,0-1 0,-1 0 0,-4 1 0,8-2-58,-1 0 0,1 0 0,-1 1 0,1-1 0,-1 0 0,1 0-1,-1 0 1,0 0 0,1-1 0,-1 1 0,1 0 0,-1 0 0,1 0 0,-1 0 0,1 0 0,-1-1 0,0 1 0,1 0 0,0-1-1,-1 1 1,1 0 0,-1-1 0,1 1 0,-1 0 0,1-1 0,0 1 0,-1-1 0,1 1 0,0-1 0,-1 1 0,1-1 0,0 1-1,0-1 1,-1 1 0,1-1 0,0 1 0,0-1 0,0-1 0,-1-12-6788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6T05:55:44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24575,'-26'41'0,"2"1"0,-29 70 0,-17 95 0,67-196 0,-2 3 0,1 1 0,1-1 0,0 1 0,1 0 0,0 20 0,2-33 0,1 0 0,-1 1 0,1-1 0,-1 0 0,1 0 0,0 0 0,-1 0 0,1 0 0,0 0 0,0 0 0,1 0 0,-1-1 0,0 1 0,0 0 0,1-1 0,-1 1 0,1-1 0,0 1 0,-1-1 0,1 0 0,0 0 0,0 1 0,0-1 0,0 0 0,0-1 0,3 2 0,5 1 0,0 0 0,1-1 0,-1-1 0,14 1 0,-10 0 0,15 1-114,101 14-1137,-98-9-5575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00F9-9C04-4C5D-A7A5-510E83073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8F982-6C9C-4383-81F9-3838854E5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6346D-512F-4A33-B15B-AB15D20B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5929-FD43-4E7B-8BFB-50BADC63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9E64-EABD-4A95-B097-CAE712E0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16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8AF1-F806-4109-951F-BCE7E185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8489A-C0E2-4B7B-A631-8F5D0E9C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E10B9-F2BD-4A97-90A7-C4E2871B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1B2B-E434-4875-8C08-88A8D3F5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88E9-D493-45A9-A0D0-863A9C7C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8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B6E39-A3D2-4A3E-AFFF-9E16BC5DA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FC0AD-872A-4708-ADE4-68BCFDB64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814E-45CA-4501-973B-26235A9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E733-A8BD-4D56-8A26-5D28773B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EFBE-9C84-4F18-B024-BF62951B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016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088C-9D51-47DE-BED1-C16A126B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F8B8D-BDC0-41E9-9642-6646CEA7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66F0-9D50-464D-B8BA-B83D88C1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62DE-CF13-4AE4-AB65-214B7A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2AC93-E9F1-497D-B167-8A8B6211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631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2D55-AD99-4BDA-84FF-18664013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BD26F-FD75-43D7-AFA7-6D38C1B5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641F-0A28-4B89-BBF4-25A0DB60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EC1B-3F85-4EFE-8603-B194FA77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AF78E-744B-4DC2-86B0-0E08552F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063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AA4-B89D-4A3B-9DF8-2207359B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1086-2C98-462C-BABD-C0D8D8ED9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A1CE7-3A68-4153-B531-38115DD4A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FC71C-BEE0-4EA3-96FF-FB01878D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2C43-3C0B-407A-8014-64DC787C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9C263-4961-4C56-9BD7-2AAE9AE8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EA4E-6346-4044-BFBE-76027222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5AAB-BC2A-4F06-81A4-C965694C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8C303-0544-48B5-8937-C9A9F751C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04F98-C0B0-4919-8C40-D44A467AE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1F668-58D2-4C4F-8517-E0F5BD677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7671D-154B-4E7C-8334-4B8EA44D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A0041-6FEB-45E3-9A11-8C8BBCAF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51765-934C-4FEF-AA1F-66774CE6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19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8A21-2540-456C-B2BC-F609D0B6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16F51-D6E0-4DC2-88FD-621FC62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5C09D-D975-423B-BA24-9E17BFA9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B9E7-78CC-4019-89F9-8D570F9A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883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1C6DD-9215-4F5F-8E63-1F5BE2C2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4E971-1564-4882-8A44-E87267CC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951F0-045C-4E64-AC77-C61CBC7E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1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C47F-7AD2-47DB-83F5-C233A653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C824-E8F5-4D26-A56D-F27A1431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A38D-80BD-447A-94D5-F8ED749A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FC54F-DB55-4173-B8C9-266FF3EF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59D8-2C5B-423F-9C66-938ABA2F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538D-86C5-4074-83FF-A921EEAB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9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BBB8-80F0-43BB-A6C3-23917DC6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E5A6C-1966-4829-87FA-EAB1DCFF4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8260F-5102-4630-A63E-DA089E931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E93C5-1E02-469E-85DB-D9B57812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3EAC-77C1-4B56-9A1E-6651DCA1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1BEB4-24D9-4707-96DF-7415FB37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341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F91-498A-44C6-B3F3-5339D868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F345F-A587-4074-B4BD-7A8BA560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CBB6-03FA-40B1-9568-9FE2ED230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FD5C5-48D4-415F-AC2F-2CBEBE7A4068}" type="datetimeFigureOut">
              <a:rPr lang="en-IE" smtClean="0"/>
              <a:t>06/12/2021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39BE5-4E82-4EE4-99A4-DDDEE5E9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D797-451A-4625-A034-405538FE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B532-FBE6-48FC-AA4E-51B0E4AA67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077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D580E5-B231-4FEC-B6A2-E01637ABC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3586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36153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0117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74395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56948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19752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467116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3882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1176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15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66242E-61C7-4F11-81B2-EAD6D2A65713}"/>
              </a:ext>
            </a:extLst>
          </p:cNvPr>
          <p:cNvSpPr txBox="1"/>
          <p:nvPr/>
        </p:nvSpPr>
        <p:spPr>
          <a:xfrm>
            <a:off x="1659276" y="1739083"/>
            <a:ext cx="335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inteiro = 4 bytes (C++)</a:t>
            </a:r>
          </a:p>
          <a:p>
            <a:r>
              <a:rPr lang="pt-BR" dirty="0"/>
              <a:t>Array de inteiros (N*sizeof(int())</a:t>
            </a:r>
            <a:endParaRPr lang="en-I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36ED0-6C21-4EDB-945C-E35B64328600}"/>
              </a:ext>
            </a:extLst>
          </p:cNvPr>
          <p:cNvCxnSpPr/>
          <p:nvPr/>
        </p:nvCxnSpPr>
        <p:spPr>
          <a:xfrm>
            <a:off x="2542854" y="138701"/>
            <a:ext cx="0" cy="518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D804783A-293C-4589-B2EC-5904CADB619D}"/>
              </a:ext>
            </a:extLst>
          </p:cNvPr>
          <p:cNvSpPr/>
          <p:nvPr/>
        </p:nvSpPr>
        <p:spPr>
          <a:xfrm rot="16200000">
            <a:off x="2295135" y="923063"/>
            <a:ext cx="457200" cy="98346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5D981F4-E885-4071-976C-17392E0C4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97696"/>
              </p:ext>
            </p:extLst>
          </p:nvPr>
        </p:nvGraphicFramePr>
        <p:xfrm>
          <a:off x="1461783" y="4988582"/>
          <a:ext cx="2057115" cy="8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878">
                  <a:extLst>
                    <a:ext uri="{9D8B030D-6E8A-4147-A177-3AD203B41FA5}">
                      <a16:colId xmlns:a16="http://schemas.microsoft.com/office/drawing/2014/main" val="1436885486"/>
                    </a:ext>
                  </a:extLst>
                </a:gridCol>
                <a:gridCol w="1058237">
                  <a:extLst>
                    <a:ext uri="{9D8B030D-6E8A-4147-A177-3AD203B41FA5}">
                      <a16:colId xmlns:a16="http://schemas.microsoft.com/office/drawing/2014/main" val="3265800098"/>
                    </a:ext>
                  </a:extLst>
                </a:gridCol>
              </a:tblGrid>
              <a:tr h="831731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1141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8C37DEB-071B-4A06-846F-F17AF9FC2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63521"/>
              </p:ext>
            </p:extLst>
          </p:nvPr>
        </p:nvGraphicFramePr>
        <p:xfrm>
          <a:off x="8008705" y="3033991"/>
          <a:ext cx="74487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7">
                  <a:extLst>
                    <a:ext uri="{9D8B030D-6E8A-4147-A177-3AD203B41FA5}">
                      <a16:colId xmlns:a16="http://schemas.microsoft.com/office/drawing/2014/main" val="945355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67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0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6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1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37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58B9B-3F46-442D-997F-FF88F5EF1B5A}"/>
              </a:ext>
            </a:extLst>
          </p:cNvPr>
          <p:cNvSpPr txBox="1"/>
          <p:nvPr/>
        </p:nvSpPr>
        <p:spPr>
          <a:xfrm>
            <a:off x="4649055" y="1003637"/>
            <a:ext cx="2771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[2, 6, 8, 7, 1]</a:t>
            </a:r>
            <a:endParaRPr lang="en-IE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5C6AF-322E-4276-8165-05DACE575EC9}"/>
              </a:ext>
            </a:extLst>
          </p:cNvPr>
          <p:cNvSpPr txBox="1"/>
          <p:nvPr/>
        </p:nvSpPr>
        <p:spPr>
          <a:xfrm>
            <a:off x="4818579" y="1789610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inteiro = 4 bytes (C++)</a:t>
            </a:r>
            <a:endParaRPr lang="en-IE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9F7D22FE-7E20-4723-B56D-3748523FF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02801"/>
              </p:ext>
            </p:extLst>
          </p:nvPr>
        </p:nvGraphicFramePr>
        <p:xfrm>
          <a:off x="1574799" y="3159780"/>
          <a:ext cx="1481763" cy="8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26">
                  <a:extLst>
                    <a:ext uri="{9D8B030D-6E8A-4147-A177-3AD203B41FA5}">
                      <a16:colId xmlns:a16="http://schemas.microsoft.com/office/drawing/2014/main" val="1436885486"/>
                    </a:ext>
                  </a:extLst>
                </a:gridCol>
                <a:gridCol w="462337">
                  <a:extLst>
                    <a:ext uri="{9D8B030D-6E8A-4147-A177-3AD203B41FA5}">
                      <a16:colId xmlns:a16="http://schemas.microsoft.com/office/drawing/2014/main" val="3265800098"/>
                    </a:ext>
                  </a:extLst>
                </a:gridCol>
              </a:tblGrid>
              <a:tr h="831731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1141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7698D1B-0655-43AD-A83F-6B8E8EA1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73483"/>
              </p:ext>
            </p:extLst>
          </p:nvPr>
        </p:nvGraphicFramePr>
        <p:xfrm>
          <a:off x="3442985" y="3159780"/>
          <a:ext cx="1481763" cy="8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26">
                  <a:extLst>
                    <a:ext uri="{9D8B030D-6E8A-4147-A177-3AD203B41FA5}">
                      <a16:colId xmlns:a16="http://schemas.microsoft.com/office/drawing/2014/main" val="1436885486"/>
                    </a:ext>
                  </a:extLst>
                </a:gridCol>
                <a:gridCol w="462337">
                  <a:extLst>
                    <a:ext uri="{9D8B030D-6E8A-4147-A177-3AD203B41FA5}">
                      <a16:colId xmlns:a16="http://schemas.microsoft.com/office/drawing/2014/main" val="3265800098"/>
                    </a:ext>
                  </a:extLst>
                </a:gridCol>
              </a:tblGrid>
              <a:tr h="831731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1141"/>
                  </a:ext>
                </a:extLst>
              </a:tr>
            </a:tbl>
          </a:graphicData>
        </a:graphic>
      </p:graphicFrame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0D5F16B9-2C99-4AE3-A86A-C56D5C416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13768"/>
              </p:ext>
            </p:extLst>
          </p:nvPr>
        </p:nvGraphicFramePr>
        <p:xfrm>
          <a:off x="5330747" y="3159780"/>
          <a:ext cx="1481763" cy="8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26">
                  <a:extLst>
                    <a:ext uri="{9D8B030D-6E8A-4147-A177-3AD203B41FA5}">
                      <a16:colId xmlns:a16="http://schemas.microsoft.com/office/drawing/2014/main" val="1436885486"/>
                    </a:ext>
                  </a:extLst>
                </a:gridCol>
                <a:gridCol w="462337">
                  <a:extLst>
                    <a:ext uri="{9D8B030D-6E8A-4147-A177-3AD203B41FA5}">
                      <a16:colId xmlns:a16="http://schemas.microsoft.com/office/drawing/2014/main" val="3265800098"/>
                    </a:ext>
                  </a:extLst>
                </a:gridCol>
              </a:tblGrid>
              <a:tr h="831731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1141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52DBF4A1-8EEB-41EC-ADDD-C5515CCCA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66056"/>
              </p:ext>
            </p:extLst>
          </p:nvPr>
        </p:nvGraphicFramePr>
        <p:xfrm>
          <a:off x="7198933" y="3159780"/>
          <a:ext cx="1481763" cy="8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26">
                  <a:extLst>
                    <a:ext uri="{9D8B030D-6E8A-4147-A177-3AD203B41FA5}">
                      <a16:colId xmlns:a16="http://schemas.microsoft.com/office/drawing/2014/main" val="1436885486"/>
                    </a:ext>
                  </a:extLst>
                </a:gridCol>
                <a:gridCol w="462337">
                  <a:extLst>
                    <a:ext uri="{9D8B030D-6E8A-4147-A177-3AD203B41FA5}">
                      <a16:colId xmlns:a16="http://schemas.microsoft.com/office/drawing/2014/main" val="3265800098"/>
                    </a:ext>
                  </a:extLst>
                </a:gridCol>
              </a:tblGrid>
              <a:tr h="831731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1141"/>
                  </a:ext>
                </a:extLst>
              </a:tr>
            </a:tbl>
          </a:graphicData>
        </a:graphic>
      </p:graphicFrame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83D8A0D5-FC6D-4B4B-B8BA-3819CA092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72352"/>
              </p:ext>
            </p:extLst>
          </p:nvPr>
        </p:nvGraphicFramePr>
        <p:xfrm>
          <a:off x="9067119" y="3159779"/>
          <a:ext cx="1481763" cy="831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46">
                  <a:extLst>
                    <a:ext uri="{9D8B030D-6E8A-4147-A177-3AD203B41FA5}">
                      <a16:colId xmlns:a16="http://schemas.microsoft.com/office/drawing/2014/main" val="1436885486"/>
                    </a:ext>
                  </a:extLst>
                </a:gridCol>
                <a:gridCol w="675417">
                  <a:extLst>
                    <a:ext uri="{9D8B030D-6E8A-4147-A177-3AD203B41FA5}">
                      <a16:colId xmlns:a16="http://schemas.microsoft.com/office/drawing/2014/main" val="3265800098"/>
                    </a:ext>
                  </a:extLst>
                </a:gridCol>
              </a:tblGrid>
              <a:tr h="831731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Null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1141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69B2F5-B915-4F37-B0B4-59AF851E1C28}"/>
              </a:ext>
            </a:extLst>
          </p:cNvPr>
          <p:cNvCxnSpPr>
            <a:endCxn id="10" idx="1"/>
          </p:cNvCxnSpPr>
          <p:nvPr/>
        </p:nvCxnSpPr>
        <p:spPr>
          <a:xfrm>
            <a:off x="3056562" y="3575644"/>
            <a:ext cx="3864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8BFE05-0C22-4BBE-9675-6B8BC572F2D5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924748" y="3575645"/>
            <a:ext cx="40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789D79-B49D-4C97-84B5-2E041A1D530B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812510" y="3575645"/>
            <a:ext cx="386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0BF4B2-3440-4AF2-BD41-F5FDA607344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680696" y="3575644"/>
            <a:ext cx="3864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671F6E3A-EEE8-49B9-BB9A-7D494184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15382"/>
              </p:ext>
            </p:extLst>
          </p:nvPr>
        </p:nvGraphicFramePr>
        <p:xfrm>
          <a:off x="1573573" y="4576484"/>
          <a:ext cx="508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36153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20117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74395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56948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01975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151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2AEDD7C-A540-406A-829D-B1FAD4FCEB45}"/>
              </a:ext>
            </a:extLst>
          </p:cNvPr>
          <p:cNvSpPr txBox="1"/>
          <p:nvPr/>
        </p:nvSpPr>
        <p:spPr>
          <a:xfrm>
            <a:off x="397181" y="3390978"/>
            <a:ext cx="117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Linked list</a:t>
            </a:r>
            <a:endParaRPr lang="en-I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E82D74-CC52-4C0C-A9F3-5559A3EF715E}"/>
              </a:ext>
            </a:extLst>
          </p:cNvPr>
          <p:cNvSpPr txBox="1"/>
          <p:nvPr/>
        </p:nvSpPr>
        <p:spPr>
          <a:xfrm>
            <a:off x="397181" y="4580967"/>
            <a:ext cx="117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Array list</a:t>
            </a:r>
            <a:endParaRPr lang="en-IE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0977CA-470A-4B83-8E38-2C34CAB6A72E}"/>
              </a:ext>
            </a:extLst>
          </p:cNvPr>
          <p:cNvCxnSpPr>
            <a:cxnSpLocks/>
          </p:cNvCxnSpPr>
          <p:nvPr/>
        </p:nvCxnSpPr>
        <p:spPr>
          <a:xfrm>
            <a:off x="2186107" y="2630330"/>
            <a:ext cx="0" cy="51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AE654F-F776-4CCF-9177-EB01110C8635}"/>
              </a:ext>
            </a:extLst>
          </p:cNvPr>
          <p:cNvSpPr txBox="1"/>
          <p:nvPr/>
        </p:nvSpPr>
        <p:spPr>
          <a:xfrm>
            <a:off x="1597911" y="2226011"/>
            <a:ext cx="117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Head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71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E8588AC-87A4-4045-8083-6BF5E79A6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57131"/>
              </p:ext>
            </p:extLst>
          </p:nvPr>
        </p:nvGraphicFramePr>
        <p:xfrm>
          <a:off x="1459609" y="1670017"/>
          <a:ext cx="2062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77">
                  <a:extLst>
                    <a:ext uri="{9D8B030D-6E8A-4147-A177-3AD203B41FA5}">
                      <a16:colId xmlns:a16="http://schemas.microsoft.com/office/drawing/2014/main" val="360308435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283765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9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6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4826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9370A7D-105D-49C9-8F59-3A4C605ED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21684"/>
              </p:ext>
            </p:extLst>
          </p:nvPr>
        </p:nvGraphicFramePr>
        <p:xfrm>
          <a:off x="5121838" y="666831"/>
          <a:ext cx="2062252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77">
                  <a:extLst>
                    <a:ext uri="{9D8B030D-6E8A-4147-A177-3AD203B41FA5}">
                      <a16:colId xmlns:a16="http://schemas.microsoft.com/office/drawing/2014/main" val="360308435"/>
                    </a:ext>
                  </a:extLst>
                </a:gridCol>
                <a:gridCol w="924675">
                  <a:extLst>
                    <a:ext uri="{9D8B030D-6E8A-4147-A177-3AD203B41FA5}">
                      <a16:colId xmlns:a16="http://schemas.microsoft.com/office/drawing/2014/main" val="283765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1063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9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6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1055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1051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4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1056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7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1057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3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1058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1059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1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1059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4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1060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3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1061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1054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1062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86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1063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1064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1057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749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D719EE9-1FAB-44F3-B720-F92AEA71746F}"/>
              </a:ext>
            </a:extLst>
          </p:cNvPr>
          <p:cNvSpPr txBox="1"/>
          <p:nvPr/>
        </p:nvSpPr>
        <p:spPr>
          <a:xfrm>
            <a:off x="1145568" y="4055905"/>
            <a:ext cx="335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inteiro = 4 bytes (C++)</a:t>
            </a:r>
          </a:p>
          <a:p>
            <a:r>
              <a:rPr lang="pt-BR" dirty="0"/>
              <a:t>Array de inteiros (N*sizeof(int())</a:t>
            </a:r>
            <a:endParaRPr lang="en-I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4997B4-13CA-4DD1-A74C-09C769078AA3}"/>
              </a:ext>
            </a:extLst>
          </p:cNvPr>
          <p:cNvCxnSpPr/>
          <p:nvPr/>
        </p:nvCxnSpPr>
        <p:spPr>
          <a:xfrm>
            <a:off x="3770616" y="2075380"/>
            <a:ext cx="0" cy="1782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F62B09A-F347-4F76-977C-942AD1842B7F}"/>
              </a:ext>
            </a:extLst>
          </p:cNvPr>
          <p:cNvGrpSpPr/>
          <p:nvPr/>
        </p:nvGrpSpPr>
        <p:grpSpPr>
          <a:xfrm>
            <a:off x="7229655" y="1071000"/>
            <a:ext cx="849600" cy="5009040"/>
            <a:chOff x="9746830" y="1071000"/>
            <a:chExt cx="849600" cy="50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848BAA-4DA5-48D4-839B-9D098325BB0A}"/>
                    </a:ext>
                  </a:extLst>
                </p14:cNvPr>
                <p14:cNvContentPartPr/>
                <p14:nvPr/>
              </p14:nvContentPartPr>
              <p14:xfrm>
                <a:off x="9856990" y="1208520"/>
                <a:ext cx="533880" cy="1523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848BAA-4DA5-48D4-839B-9D098325BB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48350" y="1199520"/>
                  <a:ext cx="55152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45865CC-67EB-4C8B-9779-F272C809FE88}"/>
                    </a:ext>
                  </a:extLst>
                </p14:cNvPr>
                <p14:cNvContentPartPr/>
                <p14:nvPr/>
              </p14:nvContentPartPr>
              <p14:xfrm>
                <a:off x="9793270" y="1071000"/>
                <a:ext cx="322920" cy="37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45865CC-67EB-4C8B-9779-F272C809FE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84270" y="1062000"/>
                  <a:ext cx="3405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21EEC7-312F-4F72-9DE4-B81FF33555EB}"/>
                    </a:ext>
                  </a:extLst>
                </p14:cNvPr>
                <p14:cNvContentPartPr/>
                <p14:nvPr/>
              </p14:nvContentPartPr>
              <p14:xfrm>
                <a:off x="9836110" y="1699920"/>
                <a:ext cx="683280" cy="3990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21EEC7-312F-4F72-9DE4-B81FF33555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27110" y="1691280"/>
                  <a:ext cx="700920" cy="40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69FA09-52DA-4A9D-8CE6-D51C7F19C972}"/>
                    </a:ext>
                  </a:extLst>
                </p14:cNvPr>
                <p14:cNvContentPartPr/>
                <p14:nvPr/>
              </p14:nvContentPartPr>
              <p14:xfrm>
                <a:off x="9814510" y="5423760"/>
                <a:ext cx="343080" cy="332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C69FA09-52DA-4A9D-8CE6-D51C7F19C9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05870" y="5415120"/>
                  <a:ext cx="3607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4CD4628-506F-44F8-9637-043FFC61D392}"/>
                    </a:ext>
                  </a:extLst>
                </p14:cNvPr>
                <p14:cNvContentPartPr/>
                <p14:nvPr/>
              </p14:nvContentPartPr>
              <p14:xfrm>
                <a:off x="9868150" y="3481200"/>
                <a:ext cx="728280" cy="2598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4CD4628-506F-44F8-9637-043FFC61D3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59510" y="3472560"/>
                  <a:ext cx="745920" cy="26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E051AE2-D738-4BDB-ACA0-EEBBCCFE7BFF}"/>
                    </a:ext>
                  </a:extLst>
                </p14:cNvPr>
                <p14:cNvContentPartPr/>
                <p14:nvPr/>
              </p14:nvContentPartPr>
              <p14:xfrm>
                <a:off x="9773470" y="3302640"/>
                <a:ext cx="311760" cy="370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E051AE2-D738-4BDB-ACA0-EEBBCCFE7B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4470" y="3293640"/>
                  <a:ext cx="3294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CC9D16-C952-4253-A700-0CAFA3DD4E2F}"/>
                    </a:ext>
                  </a:extLst>
                </p14:cNvPr>
                <p14:cNvContentPartPr/>
                <p14:nvPr/>
              </p14:nvContentPartPr>
              <p14:xfrm>
                <a:off x="9840070" y="3729960"/>
                <a:ext cx="177840" cy="60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CC9D16-C952-4253-A700-0CAFA3DD4E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31070" y="3721320"/>
                  <a:ext cx="1954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26D2C8-E8AF-4D49-A439-1F633F21D6A6}"/>
                    </a:ext>
                  </a:extLst>
                </p14:cNvPr>
                <p14:cNvContentPartPr/>
                <p14:nvPr/>
              </p14:nvContentPartPr>
              <p14:xfrm>
                <a:off x="9746830" y="4183560"/>
                <a:ext cx="110880" cy="218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26D2C8-E8AF-4D49-A439-1F633F21D6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37830" y="4174920"/>
                  <a:ext cx="128520" cy="23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0268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119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Jefferson Teixeira</dc:creator>
  <cp:lastModifiedBy>Jefferson Teixeira</cp:lastModifiedBy>
  <cp:revision>1</cp:revision>
  <dcterms:created xsi:type="dcterms:W3CDTF">2021-12-06T05:15:10Z</dcterms:created>
  <dcterms:modified xsi:type="dcterms:W3CDTF">2021-12-06T19:20:46Z</dcterms:modified>
</cp:coreProperties>
</file>