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990000"/>
    <a:srgbClr val="6600CC"/>
    <a:srgbClr val="FFFFEF"/>
    <a:srgbClr val="FF0000"/>
    <a:srgbClr val="008080"/>
    <a:srgbClr val="CCFFFF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8" autoAdjust="0"/>
    <p:restoredTop sz="74348" autoAdjust="0"/>
  </p:normalViewPr>
  <p:slideViewPr>
    <p:cSldViewPr snapToGrid="0">
      <p:cViewPr varScale="1">
        <p:scale>
          <a:sx n="109" d="100"/>
          <a:sy n="109" d="100"/>
        </p:scale>
        <p:origin x="24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terminator wiped out entire families across Ukraine at point-blank range with a </a:t>
            </a:r>
            <a:r>
              <a:rPr lang="en-US"/>
              <a:t>12-gauge shotgun </a:t>
            </a:r>
            <a:r>
              <a:rPr lang="en-US" dirty="0"/>
              <a:t>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8669CB-613D-423E-B959-A21187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9B577-69C9-4159-957E-E76FFF9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460F1-7388-41ED-8092-4C024AA04A0E}"/>
              </a:ext>
            </a:extLst>
          </p:cNvPr>
          <p:cNvGrpSpPr/>
          <p:nvPr/>
        </p:nvGrpSpPr>
        <p:grpSpPr>
          <a:xfrm>
            <a:off x="2231706" y="957217"/>
            <a:ext cx="4963173" cy="5306423"/>
            <a:chOff x="2231706" y="957217"/>
            <a:chExt cx="4963173" cy="5306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01BB3-4D13-473C-AA87-5A91FB62F805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A86E4-660F-4998-B7ED-01DFD938C72E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EE61F-BCA8-4669-8C39-330D71A1B5D2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DE23B-3A71-4746-BF68-81B9EE5FBCE8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A2282-AE64-4ADD-8DCE-1C2160E44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56" b="20304"/>
            <a:stretch/>
          </p:blipFill>
          <p:spPr>
            <a:xfrm>
              <a:off x="2231706" y="957217"/>
              <a:ext cx="4963173" cy="53064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BA0972-8735-4563-AF9F-0DE4A4615CEC}"/>
                </a:ext>
              </a:extLst>
            </p:cNvPr>
            <p:cNvSpPr/>
            <p:nvPr/>
          </p:nvSpPr>
          <p:spPr bwMode="auto">
            <a:xfrm>
              <a:off x="2911533" y="3885280"/>
              <a:ext cx="1370907" cy="274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BF86F-ADFE-4E1B-A774-70AD48658A31}"/>
                </a:ext>
              </a:extLst>
            </p:cNvPr>
            <p:cNvSpPr txBox="1"/>
            <p:nvPr/>
          </p:nvSpPr>
          <p:spPr>
            <a:xfrm>
              <a:off x="2927280" y="3882807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stack.push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(“2nd”);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6342E-053D-4FB2-9DA9-6075DB774F26}"/>
                </a:ext>
              </a:extLst>
            </p:cNvPr>
            <p:cNvSpPr/>
            <p:nvPr/>
          </p:nvSpPr>
          <p:spPr bwMode="auto">
            <a:xfrm>
              <a:off x="4792981" y="3388819"/>
              <a:ext cx="815340" cy="213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A3B4F-B636-4F7C-8A62-4798AE5F5499}"/>
                </a:ext>
              </a:extLst>
            </p:cNvPr>
            <p:cNvSpPr txBox="1"/>
            <p:nvPr/>
          </p:nvSpPr>
          <p:spPr>
            <a:xfrm>
              <a:off x="4777740" y="3363553"/>
              <a:ext cx="879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stack.top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6877BD-0326-4A0D-B09D-4F408DFFA3AF}"/>
                </a:ext>
              </a:extLst>
            </p:cNvPr>
            <p:cNvGrpSpPr/>
            <p:nvPr/>
          </p:nvGrpSpPr>
          <p:grpSpPr>
            <a:xfrm>
              <a:off x="5770179" y="3865098"/>
              <a:ext cx="1370907" cy="276776"/>
              <a:chOff x="6406383" y="5071527"/>
              <a:chExt cx="1370907" cy="2767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634BF9-C957-494B-9C9A-AF335964F32B}"/>
                  </a:ext>
                </a:extLst>
              </p:cNvPr>
              <p:cNvSpPr/>
              <p:nvPr/>
            </p:nvSpPr>
            <p:spPr bwMode="auto">
              <a:xfrm>
                <a:off x="6406383" y="5074000"/>
                <a:ext cx="1370907" cy="27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2C6EDB-7576-495D-8A21-9E374DCEEDEA}"/>
                  </a:ext>
                </a:extLst>
              </p:cNvPr>
              <p:cNvSpPr txBox="1"/>
              <p:nvPr/>
            </p:nvSpPr>
            <p:spPr>
              <a:xfrm>
                <a:off x="6422130" y="5071527"/>
                <a:ext cx="13532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stack.push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(“1st”);</a:t>
                </a: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1D089A-04DF-4CAD-89DF-B9490C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return -1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13066</TotalTime>
  <Words>3579</Words>
  <Application>Microsoft Office PowerPoint</Application>
  <PresentationFormat>On-screen Show (4:3)</PresentationFormat>
  <Paragraphs>1041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MS Mincho</vt:lpstr>
      <vt:lpstr>Comic Sans MS</vt:lpstr>
      <vt:lpstr>Courier New</vt:lpstr>
      <vt:lpstr>Helvetica</vt:lpstr>
      <vt:lpstr>Impact</vt:lpstr>
      <vt:lpstr>Times New Roman</vt:lpstr>
      <vt:lpstr>Wingdings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3198</cp:revision>
  <dcterms:created xsi:type="dcterms:W3CDTF">2002-10-09T05:27:34Z</dcterms:created>
  <dcterms:modified xsi:type="dcterms:W3CDTF">2017-11-24T21:02:50Z</dcterms:modified>
</cp:coreProperties>
</file>