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FF0"/>
    <a:srgbClr val="494C91"/>
    <a:srgbClr val="283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DED4C-3A24-43A6-9D9C-4B6E9A36BEF1}" v="57" dt="2024-03-23T19:00:3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DuBois" userId="1f1b6eac9468f35d" providerId="LiveId" clId="{7141E36C-9CA3-4844-9F48-567A7D0ECD3A}"/>
    <pc:docChg chg="undo custSel addSld delSld modSld">
      <pc:chgData name="Jeff DuBois" userId="1f1b6eac9468f35d" providerId="LiveId" clId="{7141E36C-9CA3-4844-9F48-567A7D0ECD3A}" dt="2024-03-07T02:12:13.245" v="1565" actId="207"/>
      <pc:docMkLst>
        <pc:docMk/>
      </pc:docMkLst>
      <pc:sldChg chg="addSp delSp modSp del mod">
        <pc:chgData name="Jeff DuBois" userId="1f1b6eac9468f35d" providerId="LiveId" clId="{7141E36C-9CA3-4844-9F48-567A7D0ECD3A}" dt="2024-03-07T00:29:15.112" v="1531" actId="47"/>
        <pc:sldMkLst>
          <pc:docMk/>
          <pc:sldMk cId="2170056586" sldId="256"/>
        </pc:sldMkLst>
        <pc:spChg chg="del">
          <ac:chgData name="Jeff DuBois" userId="1f1b6eac9468f35d" providerId="LiveId" clId="{7141E36C-9CA3-4844-9F48-567A7D0ECD3A}" dt="2024-03-07T00:28:03.312" v="1514" actId="21"/>
          <ac:spMkLst>
            <pc:docMk/>
            <pc:sldMk cId="2170056586" sldId="256"/>
            <ac:spMk id="17" creationId="{64FC78F8-16B7-0E63-91BA-833D5E8C1515}"/>
          </ac:spMkLst>
        </pc:spChg>
        <pc:spChg chg="del mod">
          <ac:chgData name="Jeff DuBois" userId="1f1b6eac9468f35d" providerId="LiveId" clId="{7141E36C-9CA3-4844-9F48-567A7D0ECD3A}" dt="2024-03-07T00:28:03.312" v="1514" actId="21"/>
          <ac:spMkLst>
            <pc:docMk/>
            <pc:sldMk cId="2170056586" sldId="256"/>
            <ac:spMk id="21" creationId="{582F2937-52DC-F9B2-7E20-9CC786E763CF}"/>
          </ac:spMkLst>
        </pc:spChg>
        <pc:picChg chg="add del">
          <ac:chgData name="Jeff DuBois" userId="1f1b6eac9468f35d" providerId="LiveId" clId="{7141E36C-9CA3-4844-9F48-567A7D0ECD3A}" dt="2024-03-07T00:29:06.712" v="1529" actId="478"/>
          <ac:picMkLst>
            <pc:docMk/>
            <pc:sldMk cId="2170056586" sldId="256"/>
            <ac:picMk id="11" creationId="{1C5DB18C-F4F3-6BCF-DC27-D78D0DEB42FE}"/>
          </ac:picMkLst>
        </pc:picChg>
        <pc:picChg chg="del">
          <ac:chgData name="Jeff DuBois" userId="1f1b6eac9468f35d" providerId="LiveId" clId="{7141E36C-9CA3-4844-9F48-567A7D0ECD3A}" dt="2024-03-07T00:28:03.312" v="1514" actId="21"/>
          <ac:picMkLst>
            <pc:docMk/>
            <pc:sldMk cId="2170056586" sldId="256"/>
            <ac:picMk id="16" creationId="{0BF7A508-6D83-FFCB-66DC-D7DEC69BE99B}"/>
          </ac:picMkLst>
        </pc:picChg>
      </pc:sldChg>
      <pc:sldChg chg="addSp delSp modSp new mod">
        <pc:chgData name="Jeff DuBois" userId="1f1b6eac9468f35d" providerId="LiveId" clId="{7141E36C-9CA3-4844-9F48-567A7D0ECD3A}" dt="2024-03-07T02:12:13.245" v="1565" actId="207"/>
        <pc:sldMkLst>
          <pc:docMk/>
          <pc:sldMk cId="4025045419" sldId="257"/>
        </pc:sldMkLst>
        <pc:spChg chg="add mod ord">
          <ac:chgData name="Jeff DuBois" userId="1f1b6eac9468f35d" providerId="LiveId" clId="{7141E36C-9CA3-4844-9F48-567A7D0ECD3A}" dt="2024-03-07T01:31:58.735" v="1561" actId="14100"/>
          <ac:spMkLst>
            <pc:docMk/>
            <pc:sldMk cId="4025045419" sldId="257"/>
            <ac:spMk id="2" creationId="{55352EA6-53D3-0F32-EA05-BF406704C700}"/>
          </ac:spMkLst>
        </pc:spChg>
        <pc:spChg chg="add mod">
          <ac:chgData name="Jeff DuBois" userId="1f1b6eac9468f35d" providerId="LiveId" clId="{7141E36C-9CA3-4844-9F48-567A7D0ECD3A}" dt="2024-03-07T00:54:14.875" v="1551" actId="1076"/>
          <ac:spMkLst>
            <pc:docMk/>
            <pc:sldMk cId="4025045419" sldId="257"/>
            <ac:spMk id="14" creationId="{C815C6DD-47CE-1DC7-BAC1-44FD7F92F06A}"/>
          </ac:spMkLst>
        </pc:spChg>
        <pc:spChg chg="add mod">
          <ac:chgData name="Jeff DuBois" userId="1f1b6eac9468f35d" providerId="LiveId" clId="{7141E36C-9CA3-4844-9F48-567A7D0ECD3A}" dt="2024-03-07T00:54:21.377" v="1553" actId="1076"/>
          <ac:spMkLst>
            <pc:docMk/>
            <pc:sldMk cId="4025045419" sldId="257"/>
            <ac:spMk id="15" creationId="{491F92B3-996C-0530-82C3-F0EAE64A5DBA}"/>
          </ac:spMkLst>
        </pc:spChg>
        <pc:spChg chg="add mod">
          <ac:chgData name="Jeff DuBois" userId="1f1b6eac9468f35d" providerId="LiveId" clId="{7141E36C-9CA3-4844-9F48-567A7D0ECD3A}" dt="2024-03-06T00:29:14.229" v="509" actId="14100"/>
          <ac:spMkLst>
            <pc:docMk/>
            <pc:sldMk cId="4025045419" sldId="257"/>
            <ac:spMk id="16" creationId="{BB5B0FAF-404B-3E60-97F9-F4D0CBB546D9}"/>
          </ac:spMkLst>
        </pc:spChg>
        <pc:spChg chg="add mod">
          <ac:chgData name="Jeff DuBois" userId="1f1b6eac9468f35d" providerId="LiveId" clId="{7141E36C-9CA3-4844-9F48-567A7D0ECD3A}" dt="2024-03-07T00:50:55.325" v="1549" actId="2711"/>
          <ac:spMkLst>
            <pc:docMk/>
            <pc:sldMk cId="4025045419" sldId="257"/>
            <ac:spMk id="23" creationId="{FB41FBF9-BC21-6CEE-3B08-58875B2DCBDD}"/>
          </ac:spMkLst>
        </pc:spChg>
        <pc:picChg chg="add mod">
          <ac:chgData name="Jeff DuBois" userId="1f1b6eac9468f35d" providerId="LiveId" clId="{7141E36C-9CA3-4844-9F48-567A7D0ECD3A}" dt="2024-03-06T00:00:57.697" v="67" actId="1076"/>
          <ac:picMkLst>
            <pc:docMk/>
            <pc:sldMk cId="4025045419" sldId="257"/>
            <ac:picMk id="3" creationId="{76CDDBD1-5EEA-62FB-5181-0F349AF820B0}"/>
          </ac:picMkLst>
        </pc:picChg>
        <pc:picChg chg="add mod">
          <ac:chgData name="Jeff DuBois" userId="1f1b6eac9468f35d" providerId="LiveId" clId="{7141E36C-9CA3-4844-9F48-567A7D0ECD3A}" dt="2024-03-07T00:54:11.558" v="1550" actId="1076"/>
          <ac:picMkLst>
            <pc:docMk/>
            <pc:sldMk cId="4025045419" sldId="257"/>
            <ac:picMk id="5" creationId="{EDC12108-F817-ADDF-66CF-4ADBACDD5E54}"/>
          </ac:picMkLst>
        </pc:picChg>
        <pc:picChg chg="add del mod">
          <ac:chgData name="Jeff DuBois" userId="1f1b6eac9468f35d" providerId="LiveId" clId="{7141E36C-9CA3-4844-9F48-567A7D0ECD3A}" dt="2024-03-05T23:57:57.127" v="14" actId="478"/>
          <ac:picMkLst>
            <pc:docMk/>
            <pc:sldMk cId="4025045419" sldId="257"/>
            <ac:picMk id="7" creationId="{7BF12D93-5BA2-59BA-0423-6BBB9198FBF5}"/>
          </ac:picMkLst>
        </pc:picChg>
        <pc:picChg chg="add mod">
          <ac:chgData name="Jeff DuBois" userId="1f1b6eac9468f35d" providerId="LiveId" clId="{7141E36C-9CA3-4844-9F48-567A7D0ECD3A}" dt="2024-03-06T00:32:03.696" v="516" actId="14100"/>
          <ac:picMkLst>
            <pc:docMk/>
            <pc:sldMk cId="4025045419" sldId="257"/>
            <ac:picMk id="9" creationId="{1156A9EB-EE9B-F525-CA65-581CF7C33B07}"/>
          </ac:picMkLst>
        </pc:picChg>
        <pc:picChg chg="add mod">
          <ac:chgData name="Jeff DuBois" userId="1f1b6eac9468f35d" providerId="LiveId" clId="{7141E36C-9CA3-4844-9F48-567A7D0ECD3A}" dt="2024-03-07T02:12:13.245" v="1565" actId="207"/>
          <ac:picMkLst>
            <pc:docMk/>
            <pc:sldMk cId="4025045419" sldId="257"/>
            <ac:picMk id="11" creationId="{DAA2BD66-07AB-DEA0-5983-4DA053F59D42}"/>
          </ac:picMkLst>
        </pc:picChg>
        <pc:picChg chg="add mod">
          <ac:chgData name="Jeff DuBois" userId="1f1b6eac9468f35d" providerId="LiveId" clId="{7141E36C-9CA3-4844-9F48-567A7D0ECD3A}" dt="2024-03-07T00:54:17.925" v="1552" actId="1076"/>
          <ac:picMkLst>
            <pc:docMk/>
            <pc:sldMk cId="4025045419" sldId="257"/>
            <ac:picMk id="13" creationId="{1B2826DC-BBFF-83BE-08DF-A9025422E3F6}"/>
          </ac:picMkLst>
        </pc:picChg>
        <pc:picChg chg="add del mod">
          <ac:chgData name="Jeff DuBois" userId="1f1b6eac9468f35d" providerId="LiveId" clId="{7141E36C-9CA3-4844-9F48-567A7D0ECD3A}" dt="2024-03-06T00:36:59.473" v="519" actId="478"/>
          <ac:picMkLst>
            <pc:docMk/>
            <pc:sldMk cId="4025045419" sldId="257"/>
            <ac:picMk id="18" creationId="{EE9A3581-6380-FC56-A959-28079C3D086F}"/>
          </ac:picMkLst>
        </pc:picChg>
        <pc:picChg chg="add del mod">
          <ac:chgData name="Jeff DuBois" userId="1f1b6eac9468f35d" providerId="LiveId" clId="{7141E36C-9CA3-4844-9F48-567A7D0ECD3A}" dt="2024-03-06T00:37:29.359" v="523" actId="478"/>
          <ac:picMkLst>
            <pc:docMk/>
            <pc:sldMk cId="4025045419" sldId="257"/>
            <ac:picMk id="20" creationId="{CA779CF5-0DD5-1A5E-7B50-CB103E5F2395}"/>
          </ac:picMkLst>
        </pc:picChg>
        <pc:picChg chg="add del mod">
          <ac:chgData name="Jeff DuBois" userId="1f1b6eac9468f35d" providerId="LiveId" clId="{7141E36C-9CA3-4844-9F48-567A7D0ECD3A}" dt="2024-03-06T00:37:31.813" v="524" actId="478"/>
          <ac:picMkLst>
            <pc:docMk/>
            <pc:sldMk cId="4025045419" sldId="257"/>
            <ac:picMk id="22" creationId="{926E1E74-632C-681C-A7A1-E6C4C6D8B94A}"/>
          </ac:picMkLst>
        </pc:picChg>
        <pc:picChg chg="add mod">
          <ac:chgData name="Jeff DuBois" userId="1f1b6eac9468f35d" providerId="LiveId" clId="{7141E36C-9CA3-4844-9F48-567A7D0ECD3A}" dt="2024-03-06T00:22:33.526" v="453" actId="1076"/>
          <ac:picMkLst>
            <pc:docMk/>
            <pc:sldMk cId="4025045419" sldId="257"/>
            <ac:picMk id="25" creationId="{1DCB7625-947D-9A40-91A6-5F24AC562F5E}"/>
          </ac:picMkLst>
        </pc:picChg>
        <pc:picChg chg="add mod">
          <ac:chgData name="Jeff DuBois" userId="1f1b6eac9468f35d" providerId="LiveId" clId="{7141E36C-9CA3-4844-9F48-567A7D0ECD3A}" dt="2024-03-07T01:32:06.253" v="1563" actId="14100"/>
          <ac:picMkLst>
            <pc:docMk/>
            <pc:sldMk cId="4025045419" sldId="257"/>
            <ac:picMk id="27" creationId="{719CDCB8-9A35-19E8-DCCC-AB1853EE7F2E}"/>
          </ac:picMkLst>
        </pc:picChg>
        <pc:picChg chg="add mod">
          <ac:chgData name="Jeff DuBois" userId="1f1b6eac9468f35d" providerId="LiveId" clId="{7141E36C-9CA3-4844-9F48-567A7D0ECD3A}" dt="2024-03-07T02:11:09.792" v="1564" actId="207"/>
          <ac:picMkLst>
            <pc:docMk/>
            <pc:sldMk cId="4025045419" sldId="257"/>
            <ac:picMk id="29" creationId="{A06FD0D6-BC45-571C-A293-5C6F5B43C3E9}"/>
          </ac:picMkLst>
        </pc:picChg>
      </pc:sldChg>
      <pc:sldChg chg="addSp delSp modSp new mod">
        <pc:chgData name="Jeff DuBois" userId="1f1b6eac9468f35d" providerId="LiveId" clId="{7141E36C-9CA3-4844-9F48-567A7D0ECD3A}" dt="2024-03-07T00:34:35.794" v="1548"/>
        <pc:sldMkLst>
          <pc:docMk/>
          <pc:sldMk cId="3053960833" sldId="258"/>
        </pc:sldMkLst>
        <pc:spChg chg="add del mod">
          <ac:chgData name="Jeff DuBois" userId="1f1b6eac9468f35d" providerId="LiveId" clId="{7141E36C-9CA3-4844-9F48-567A7D0ECD3A}" dt="2024-03-07T00:28:47.045" v="1524" actId="478"/>
          <ac:spMkLst>
            <pc:docMk/>
            <pc:sldMk cId="3053960833" sldId="258"/>
            <ac:spMk id="17" creationId="{64FC78F8-16B7-0E63-91BA-833D5E8C1515}"/>
          </ac:spMkLst>
        </pc:spChg>
        <pc:spChg chg="add mod topLvl">
          <ac:chgData name="Jeff DuBois" userId="1f1b6eac9468f35d" providerId="LiveId" clId="{7141E36C-9CA3-4844-9F48-567A7D0ECD3A}" dt="2024-03-07T00:34:35.794" v="1548"/>
          <ac:spMkLst>
            <pc:docMk/>
            <pc:sldMk cId="3053960833" sldId="258"/>
            <ac:spMk id="21" creationId="{582F2937-52DC-F9B2-7E20-9CC786E763CF}"/>
          </ac:spMkLst>
        </pc:spChg>
        <pc:grpChg chg="add del mod">
          <ac:chgData name="Jeff DuBois" userId="1f1b6eac9468f35d" providerId="LiveId" clId="{7141E36C-9CA3-4844-9F48-567A7D0ECD3A}" dt="2024-03-07T00:32:55.263" v="1538" actId="165"/>
          <ac:grpSpMkLst>
            <pc:docMk/>
            <pc:sldMk cId="3053960833" sldId="258"/>
            <ac:grpSpMk id="2" creationId="{49B07C19-6217-19E8-45BD-58125DC72D9D}"/>
          </ac:grpSpMkLst>
        </pc:grpChg>
        <pc:picChg chg="add mod topLvl">
          <ac:chgData name="Jeff DuBois" userId="1f1b6eac9468f35d" providerId="LiveId" clId="{7141E36C-9CA3-4844-9F48-567A7D0ECD3A}" dt="2024-03-07T00:33:40.360" v="1545" actId="1076"/>
          <ac:picMkLst>
            <pc:docMk/>
            <pc:sldMk cId="3053960833" sldId="258"/>
            <ac:picMk id="16" creationId="{0BF7A508-6D83-FFCB-66DC-D7DEC69BE99B}"/>
          </ac:picMkLst>
        </pc:picChg>
      </pc:sldChg>
      <pc:sldChg chg="new del">
        <pc:chgData name="Jeff DuBois" userId="1f1b6eac9468f35d" providerId="LiveId" clId="{7141E36C-9CA3-4844-9F48-567A7D0ECD3A}" dt="2024-03-07T00:30:37.793" v="1537" actId="47"/>
        <pc:sldMkLst>
          <pc:docMk/>
          <pc:sldMk cId="1425886101" sldId="259"/>
        </pc:sldMkLst>
      </pc:sldChg>
    </pc:docChg>
  </pc:docChgLst>
  <pc:docChgLst>
    <pc:chgData name="Jeff DuBois" userId="1f1b6eac9468f35d" providerId="LiveId" clId="{70ADED4C-3A24-43A6-9D9C-4B6E9A36BEF1}"/>
    <pc:docChg chg="undo custSel addSld modSld">
      <pc:chgData name="Jeff DuBois" userId="1f1b6eac9468f35d" providerId="LiveId" clId="{70ADED4C-3A24-43A6-9D9C-4B6E9A36BEF1}" dt="2024-03-23T19:01:12.441" v="2753" actId="255"/>
      <pc:docMkLst>
        <pc:docMk/>
      </pc:docMkLst>
      <pc:sldChg chg="addSp delSp modSp mod setBg">
        <pc:chgData name="Jeff DuBois" userId="1f1b6eac9468f35d" providerId="LiveId" clId="{70ADED4C-3A24-43A6-9D9C-4B6E9A36BEF1}" dt="2024-03-23T19:01:12.441" v="2753" actId="255"/>
        <pc:sldMkLst>
          <pc:docMk/>
          <pc:sldMk cId="4025045419" sldId="257"/>
        </pc:sldMkLst>
        <pc:spChg chg="del">
          <ac:chgData name="Jeff DuBois" userId="1f1b6eac9468f35d" providerId="LiveId" clId="{70ADED4C-3A24-43A6-9D9C-4B6E9A36BEF1}" dt="2024-03-23T17:24:21.364" v="2455" actId="478"/>
          <ac:spMkLst>
            <pc:docMk/>
            <pc:sldMk cId="4025045419" sldId="257"/>
            <ac:spMk id="2" creationId="{55352EA6-53D3-0F32-EA05-BF406704C700}"/>
          </ac:spMkLst>
        </pc:spChg>
        <pc:spChg chg="del">
          <ac:chgData name="Jeff DuBois" userId="1f1b6eac9468f35d" providerId="LiveId" clId="{70ADED4C-3A24-43A6-9D9C-4B6E9A36BEF1}" dt="2024-03-23T18:12:06.647" v="2618" actId="478"/>
          <ac:spMkLst>
            <pc:docMk/>
            <pc:sldMk cId="4025045419" sldId="257"/>
            <ac:spMk id="14" creationId="{C815C6DD-47CE-1DC7-BAC1-44FD7F92F06A}"/>
          </ac:spMkLst>
        </pc:spChg>
        <pc:spChg chg="del">
          <ac:chgData name="Jeff DuBois" userId="1f1b6eac9468f35d" providerId="LiveId" clId="{70ADED4C-3A24-43A6-9D9C-4B6E9A36BEF1}" dt="2024-03-23T18:12:05.028" v="2617" actId="478"/>
          <ac:spMkLst>
            <pc:docMk/>
            <pc:sldMk cId="4025045419" sldId="257"/>
            <ac:spMk id="15" creationId="{491F92B3-996C-0530-82C3-F0EAE64A5DBA}"/>
          </ac:spMkLst>
        </pc:spChg>
        <pc:spChg chg="del">
          <ac:chgData name="Jeff DuBois" userId="1f1b6eac9468f35d" providerId="LiveId" clId="{70ADED4C-3A24-43A6-9D9C-4B6E9A36BEF1}" dt="2024-03-23T18:12:03.628" v="2616" actId="478"/>
          <ac:spMkLst>
            <pc:docMk/>
            <pc:sldMk cId="4025045419" sldId="257"/>
            <ac:spMk id="16" creationId="{BB5B0FAF-404B-3E60-97F9-F4D0CBB546D9}"/>
          </ac:spMkLst>
        </pc:spChg>
        <pc:spChg chg="add mod">
          <ac:chgData name="Jeff DuBois" userId="1f1b6eac9468f35d" providerId="LiveId" clId="{70ADED4C-3A24-43A6-9D9C-4B6E9A36BEF1}" dt="2024-03-23T19:01:12.441" v="2753" actId="255"/>
          <ac:spMkLst>
            <pc:docMk/>
            <pc:sldMk cId="4025045419" sldId="257"/>
            <ac:spMk id="19" creationId="{9204BAE4-FDE2-DFAE-9F5F-EF1A7AB2A097}"/>
          </ac:spMkLst>
        </pc:spChg>
        <pc:spChg chg="add mod">
          <ac:chgData name="Jeff DuBois" userId="1f1b6eac9468f35d" providerId="LiveId" clId="{70ADED4C-3A24-43A6-9D9C-4B6E9A36BEF1}" dt="2024-03-23T19:01:07.936" v="2752" actId="255"/>
          <ac:spMkLst>
            <pc:docMk/>
            <pc:sldMk cId="4025045419" sldId="257"/>
            <ac:spMk id="20" creationId="{84EFA8CD-A06A-B4DD-91B4-F9226309D66B}"/>
          </ac:spMkLst>
        </pc:spChg>
        <pc:spChg chg="add mod">
          <ac:chgData name="Jeff DuBois" userId="1f1b6eac9468f35d" providerId="LiveId" clId="{70ADED4C-3A24-43A6-9D9C-4B6E9A36BEF1}" dt="2024-03-23T19:00:58.631" v="2751" actId="404"/>
          <ac:spMkLst>
            <pc:docMk/>
            <pc:sldMk cId="4025045419" sldId="257"/>
            <ac:spMk id="21" creationId="{64FBD6BF-5C5A-1EC4-5666-29EF4D10025C}"/>
          </ac:spMkLst>
        </pc:spChg>
        <pc:spChg chg="del">
          <ac:chgData name="Jeff DuBois" userId="1f1b6eac9468f35d" providerId="LiveId" clId="{70ADED4C-3A24-43A6-9D9C-4B6E9A36BEF1}" dt="2024-03-23T17:24:24.101" v="2456" actId="478"/>
          <ac:spMkLst>
            <pc:docMk/>
            <pc:sldMk cId="4025045419" sldId="257"/>
            <ac:spMk id="23" creationId="{FB41FBF9-BC21-6CEE-3B08-58875B2DCBDD}"/>
          </ac:spMkLst>
        </pc:spChg>
        <pc:picChg chg="del">
          <ac:chgData name="Jeff DuBois" userId="1f1b6eac9468f35d" providerId="LiveId" clId="{70ADED4C-3A24-43A6-9D9C-4B6E9A36BEF1}" dt="2024-03-23T17:24:28.735" v="2457" actId="478"/>
          <ac:picMkLst>
            <pc:docMk/>
            <pc:sldMk cId="4025045419" sldId="257"/>
            <ac:picMk id="3" creationId="{76CDDBD1-5EEA-62FB-5181-0F349AF820B0}"/>
          </ac:picMkLst>
        </pc:picChg>
        <pc:picChg chg="add mod">
          <ac:chgData name="Jeff DuBois" userId="1f1b6eac9468f35d" providerId="LiveId" clId="{70ADED4C-3A24-43A6-9D9C-4B6E9A36BEF1}" dt="2024-03-23T18:13:19.433" v="2627" actId="1076"/>
          <ac:picMkLst>
            <pc:docMk/>
            <pc:sldMk cId="4025045419" sldId="257"/>
            <ac:picMk id="4" creationId="{259620CF-3985-53C5-FC0E-BCF57951E093}"/>
          </ac:picMkLst>
        </pc:picChg>
        <pc:picChg chg="mod">
          <ac:chgData name="Jeff DuBois" userId="1f1b6eac9468f35d" providerId="LiveId" clId="{70ADED4C-3A24-43A6-9D9C-4B6E9A36BEF1}" dt="2024-03-23T18:12:23.645" v="2621" actId="1076"/>
          <ac:picMkLst>
            <pc:docMk/>
            <pc:sldMk cId="4025045419" sldId="257"/>
            <ac:picMk id="5" creationId="{EDC12108-F817-ADDF-66CF-4ADBACDD5E54}"/>
          </ac:picMkLst>
        </pc:picChg>
        <pc:picChg chg="add mod">
          <ac:chgData name="Jeff DuBois" userId="1f1b6eac9468f35d" providerId="LiveId" clId="{70ADED4C-3A24-43A6-9D9C-4B6E9A36BEF1}" dt="2024-03-23T18:15:17.673" v="2654" actId="1076"/>
          <ac:picMkLst>
            <pc:docMk/>
            <pc:sldMk cId="4025045419" sldId="257"/>
            <ac:picMk id="6" creationId="{ECEC6766-7605-0DE9-D17C-DC3FB94FE1BE}"/>
          </ac:picMkLst>
        </pc:picChg>
        <pc:picChg chg="add mod">
          <ac:chgData name="Jeff DuBois" userId="1f1b6eac9468f35d" providerId="LiveId" clId="{70ADED4C-3A24-43A6-9D9C-4B6E9A36BEF1}" dt="2024-03-23T18:14:44.048" v="2646" actId="207"/>
          <ac:picMkLst>
            <pc:docMk/>
            <pc:sldMk cId="4025045419" sldId="257"/>
            <ac:picMk id="7" creationId="{F20B22F3-27D8-D025-C82B-CCEE34D51B52}"/>
          </ac:picMkLst>
        </pc:picChg>
        <pc:picChg chg="add mod">
          <ac:chgData name="Jeff DuBois" userId="1f1b6eac9468f35d" providerId="LiveId" clId="{70ADED4C-3A24-43A6-9D9C-4B6E9A36BEF1}" dt="2024-03-23T18:15:38.286" v="2662" actId="207"/>
          <ac:picMkLst>
            <pc:docMk/>
            <pc:sldMk cId="4025045419" sldId="257"/>
            <ac:picMk id="8" creationId="{4FE2840E-E37F-1629-8DCC-8D5543A5FC95}"/>
          </ac:picMkLst>
        </pc:picChg>
        <pc:picChg chg="del">
          <ac:chgData name="Jeff DuBois" userId="1f1b6eac9468f35d" providerId="LiveId" clId="{70ADED4C-3A24-43A6-9D9C-4B6E9A36BEF1}" dt="2024-03-23T17:24:31.476" v="2458" actId="478"/>
          <ac:picMkLst>
            <pc:docMk/>
            <pc:sldMk cId="4025045419" sldId="257"/>
            <ac:picMk id="9" creationId="{1156A9EB-EE9B-F525-CA65-581CF7C33B07}"/>
          </ac:picMkLst>
        </pc:picChg>
        <pc:picChg chg="add mod">
          <ac:chgData name="Jeff DuBois" userId="1f1b6eac9468f35d" providerId="LiveId" clId="{70ADED4C-3A24-43A6-9D9C-4B6E9A36BEF1}" dt="2024-03-23T18:15:03.708" v="2652" actId="207"/>
          <ac:picMkLst>
            <pc:docMk/>
            <pc:sldMk cId="4025045419" sldId="257"/>
            <ac:picMk id="10" creationId="{5C97B57B-E4A2-9C7E-6A57-7C793AA66476}"/>
          </ac:picMkLst>
        </pc:picChg>
        <pc:picChg chg="mod">
          <ac:chgData name="Jeff DuBois" userId="1f1b6eac9468f35d" providerId="LiveId" clId="{70ADED4C-3A24-43A6-9D9C-4B6E9A36BEF1}" dt="2024-03-23T18:12:27.146" v="2622" actId="1076"/>
          <ac:picMkLst>
            <pc:docMk/>
            <pc:sldMk cId="4025045419" sldId="257"/>
            <ac:picMk id="11" creationId="{DAA2BD66-07AB-DEA0-5983-4DA053F59D42}"/>
          </ac:picMkLst>
        </pc:picChg>
        <pc:picChg chg="add mod">
          <ac:chgData name="Jeff DuBois" userId="1f1b6eac9468f35d" providerId="LiveId" clId="{70ADED4C-3A24-43A6-9D9C-4B6E9A36BEF1}" dt="2024-03-23T18:14:11.034" v="2637" actId="1076"/>
          <ac:picMkLst>
            <pc:docMk/>
            <pc:sldMk cId="4025045419" sldId="257"/>
            <ac:picMk id="12" creationId="{573AC777-5C1B-F08B-FC9D-F3871B58E6AD}"/>
          </ac:picMkLst>
        </pc:picChg>
        <pc:picChg chg="mod">
          <ac:chgData name="Jeff DuBois" userId="1f1b6eac9468f35d" providerId="LiveId" clId="{70ADED4C-3A24-43A6-9D9C-4B6E9A36BEF1}" dt="2024-03-23T18:13:58.053" v="2636" actId="552"/>
          <ac:picMkLst>
            <pc:docMk/>
            <pc:sldMk cId="4025045419" sldId="257"/>
            <ac:picMk id="13" creationId="{1B2826DC-BBFF-83BE-08DF-A9025422E3F6}"/>
          </ac:picMkLst>
        </pc:picChg>
        <pc:picChg chg="add mod">
          <ac:chgData name="Jeff DuBois" userId="1f1b6eac9468f35d" providerId="LiveId" clId="{70ADED4C-3A24-43A6-9D9C-4B6E9A36BEF1}" dt="2024-03-23T18:14:56.304" v="2649" actId="207"/>
          <ac:picMkLst>
            <pc:docMk/>
            <pc:sldMk cId="4025045419" sldId="257"/>
            <ac:picMk id="17" creationId="{841501A9-3748-C633-6153-F2C479F6E836}"/>
          </ac:picMkLst>
        </pc:picChg>
        <pc:picChg chg="add mod">
          <ac:chgData name="Jeff DuBois" userId="1f1b6eac9468f35d" providerId="LiveId" clId="{70ADED4C-3A24-43A6-9D9C-4B6E9A36BEF1}" dt="2024-03-23T18:15:31.956" v="2659" actId="207"/>
          <ac:picMkLst>
            <pc:docMk/>
            <pc:sldMk cId="4025045419" sldId="257"/>
            <ac:picMk id="18" creationId="{32ECC0B0-255E-43CA-CA0B-FFACF0BAFE20}"/>
          </ac:picMkLst>
        </pc:picChg>
        <pc:picChg chg="mod">
          <ac:chgData name="Jeff DuBois" userId="1f1b6eac9468f35d" providerId="LiveId" clId="{70ADED4C-3A24-43A6-9D9C-4B6E9A36BEF1}" dt="2024-03-23T17:24:50.921" v="2464" actId="1076"/>
          <ac:picMkLst>
            <pc:docMk/>
            <pc:sldMk cId="4025045419" sldId="257"/>
            <ac:picMk id="25" creationId="{1DCB7625-947D-9A40-91A6-5F24AC562F5E}"/>
          </ac:picMkLst>
        </pc:picChg>
        <pc:picChg chg="del">
          <ac:chgData name="Jeff DuBois" userId="1f1b6eac9468f35d" providerId="LiveId" clId="{70ADED4C-3A24-43A6-9D9C-4B6E9A36BEF1}" dt="2024-03-23T17:24:19.429" v="2454" actId="478"/>
          <ac:picMkLst>
            <pc:docMk/>
            <pc:sldMk cId="4025045419" sldId="257"/>
            <ac:picMk id="27" creationId="{719CDCB8-9A35-19E8-DCCC-AB1853EE7F2E}"/>
          </ac:picMkLst>
        </pc:picChg>
        <pc:picChg chg="mod">
          <ac:chgData name="Jeff DuBois" userId="1f1b6eac9468f35d" providerId="LiveId" clId="{70ADED4C-3A24-43A6-9D9C-4B6E9A36BEF1}" dt="2024-03-23T18:15:45.983" v="2665" actId="207"/>
          <ac:picMkLst>
            <pc:docMk/>
            <pc:sldMk cId="4025045419" sldId="257"/>
            <ac:picMk id="29" creationId="{A06FD0D6-BC45-571C-A293-5C6F5B43C3E9}"/>
          </ac:picMkLst>
        </pc:picChg>
      </pc:sldChg>
      <pc:sldChg chg="modSp mod">
        <pc:chgData name="Jeff DuBois" userId="1f1b6eac9468f35d" providerId="LiveId" clId="{70ADED4C-3A24-43A6-9D9C-4B6E9A36BEF1}" dt="2024-03-23T00:18:17.376" v="240" actId="207"/>
        <pc:sldMkLst>
          <pc:docMk/>
          <pc:sldMk cId="3053960833" sldId="258"/>
        </pc:sldMkLst>
        <pc:spChg chg="mod">
          <ac:chgData name="Jeff DuBois" userId="1f1b6eac9468f35d" providerId="LiveId" clId="{70ADED4C-3A24-43A6-9D9C-4B6E9A36BEF1}" dt="2024-03-23T00:18:17.376" v="240" actId="207"/>
          <ac:spMkLst>
            <pc:docMk/>
            <pc:sldMk cId="3053960833" sldId="258"/>
            <ac:spMk id="21" creationId="{582F2937-52DC-F9B2-7E20-9CC786E763CF}"/>
          </ac:spMkLst>
        </pc:spChg>
        <pc:picChg chg="mod">
          <ac:chgData name="Jeff DuBois" userId="1f1b6eac9468f35d" providerId="LiveId" clId="{70ADED4C-3A24-43A6-9D9C-4B6E9A36BEF1}" dt="2024-03-23T00:17:54.213" v="237" actId="1076"/>
          <ac:picMkLst>
            <pc:docMk/>
            <pc:sldMk cId="3053960833" sldId="258"/>
            <ac:picMk id="16" creationId="{0BF7A508-6D83-FFCB-66DC-D7DEC69BE99B}"/>
          </ac:picMkLst>
        </pc:picChg>
      </pc:sldChg>
      <pc:sldChg chg="modSp add mod">
        <pc:chgData name="Jeff DuBois" userId="1f1b6eac9468f35d" providerId="LiveId" clId="{70ADED4C-3A24-43A6-9D9C-4B6E9A36BEF1}" dt="2024-03-23T00:50:03.234" v="2305" actId="1076"/>
        <pc:sldMkLst>
          <pc:docMk/>
          <pc:sldMk cId="755343973" sldId="259"/>
        </pc:sldMkLst>
        <pc:spChg chg="mod">
          <ac:chgData name="Jeff DuBois" userId="1f1b6eac9468f35d" providerId="LiveId" clId="{70ADED4C-3A24-43A6-9D9C-4B6E9A36BEF1}" dt="2024-03-23T00:50:03.234" v="2305" actId="1076"/>
          <ac:spMkLst>
            <pc:docMk/>
            <pc:sldMk cId="755343973" sldId="259"/>
            <ac:spMk id="21" creationId="{582F2937-52DC-F9B2-7E20-9CC786E763CF}"/>
          </ac:spMkLst>
        </pc:spChg>
      </pc:sldChg>
      <pc:sldChg chg="addSp delSp modSp add mod">
        <pc:chgData name="Jeff DuBois" userId="1f1b6eac9468f35d" providerId="LiveId" clId="{70ADED4C-3A24-43A6-9D9C-4B6E9A36BEF1}" dt="2024-03-23T00:52:16.551" v="2453" actId="1076"/>
        <pc:sldMkLst>
          <pc:docMk/>
          <pc:sldMk cId="1708796105" sldId="260"/>
        </pc:sldMkLst>
        <pc:spChg chg="add del mod">
          <ac:chgData name="Jeff DuBois" userId="1f1b6eac9468f35d" providerId="LiveId" clId="{70ADED4C-3A24-43A6-9D9C-4B6E9A36BEF1}" dt="2024-03-23T00:52:16.551" v="2453" actId="1076"/>
          <ac:spMkLst>
            <pc:docMk/>
            <pc:sldMk cId="1708796105" sldId="260"/>
            <ac:spMk id="21" creationId="{582F2937-52DC-F9B2-7E20-9CC786E763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0D28-88BB-C5B7-25E1-DEBFF354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A376-375E-2E6C-A8A7-6EA834C1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F56F-B411-1DB3-431C-ED06DECC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FC75-46F2-27B7-574B-D1AC0743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5CFA-9706-1639-3941-B8685148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778-635F-23B4-909E-339EA074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FA445-5878-D037-8501-C70800413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75BA-A9C5-9990-40F0-824E6896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2A0A-10FF-A3A0-4EB4-364ADA8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DB2F-9DCB-FAFC-4C58-8296B5B1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E8522-EB28-1E38-E0DE-4EFD5184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AD0C1-2407-619A-AD28-9105F508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5FD6-B15E-7778-DE55-08A57D0C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D6EF-B91A-FCA7-782A-F4C6E24E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A757-AFD2-6119-1184-3FF92DAF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F9C8-9AE3-8EB1-4A02-1A66DB63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2B80-2034-2CE9-AC07-2167E557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B367-13C7-5C55-16E1-5DC72A98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9F227-F735-DFE9-8BE8-C00AC163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D16D-D8EE-4669-990A-0178093D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0E5-FD64-76AF-6C80-08EAA8D4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0BA2-FA14-280D-6EC5-02186BC0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5878-73DE-F8EE-D4D4-A2C89CEB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2A77-9250-762E-42D6-F80EC956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E7DE-9DEC-00B6-5367-08860CD2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704F-E783-5FFD-CA13-2511144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CAEB-A19C-ABE7-E396-4A2955DEF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3043-8A74-C5F5-1C7F-C57F55A3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22FB-816A-CAE5-F54D-FECF48CD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6444-7E75-CFDE-10A4-D0EE7C84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D8F0-C516-8A9B-4ADD-C33C94F3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634F-12CB-CCAB-4F49-A3721D1A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CBB6-66FF-0AF4-C305-28D1B399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CFC96-E76D-16EE-AF7B-445B94F5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E7CFC-5418-BB29-5013-99995151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99B3A-51AD-48F7-6851-9CDFE71B8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3C0AE-0D5C-19E6-FF58-5968C9BE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8CDC7-A959-4AF5-F61D-19BEDB72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DB66-0C14-CAE0-2CDF-21A9F295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2A7-04B4-A92E-F810-93D98BE0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54A0-B9BB-1688-C00C-5138E660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32EF9-C776-411E-3084-77EFBBF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6D51-C3B2-C3B1-8BE7-E0F5211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729D7-D3A9-110A-894F-85364867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72BE9-D6E0-B91A-B71A-6D0E093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ECE06-E2C7-86A3-CF0F-04F13548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DB75-AFD5-D0D2-9FFF-352ABF48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A16A-EC81-52B4-245F-1DBDBC0B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581D-AA70-FA44-97F9-2B83B560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2DA79-C32E-4381-4AC3-A2407E29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D3232-12EC-77A5-53E5-8502B769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8402F-04C8-D986-7760-48AE1D03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CD21-8362-8FE5-B03A-582CDB7F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6BCFA-1ED8-1066-43CC-FF2924023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61A3B-692F-CADE-5208-FA7CCF965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F4650-3E9D-1D8D-EAEF-9EFE510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02120-BFCB-5B96-6308-333C4B25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366DD-99B9-067A-07CF-C8286AF5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F67AE-75F0-C700-CC79-5C996A67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CB32D-9CF3-B84F-690E-0E3D582D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298B-D958-4AAA-AF99-7AE76B4B7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1DB6-B109-4FC3-836F-121BC7B4051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DDE7-871C-4B0F-6FC7-5992D2C2B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48B5-FB2B-62AB-FFD9-054AF09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946B-042A-49E6-B38F-5C5E8D49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fbike/32021766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fbike/32021766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fbike/32021766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riding a bicycle on a street&#10;&#10;Description automatically generated">
            <a:extLst>
              <a:ext uri="{FF2B5EF4-FFF2-40B4-BE49-F238E27FC236}">
                <a16:creationId xmlns:a16="http://schemas.microsoft.com/office/drawing/2014/main" id="{0BF7A508-6D83-FFCB-66DC-D7DEC69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239" y="176212"/>
            <a:ext cx="9753600" cy="6505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2F2937-52DC-F9B2-7E20-9CC786E763CF}"/>
              </a:ext>
            </a:extLst>
          </p:cNvPr>
          <p:cNvSpPr>
            <a:spLocks/>
          </p:cNvSpPr>
          <p:nvPr/>
        </p:nvSpPr>
        <p:spPr>
          <a:xfrm rot="10800000">
            <a:off x="1098353" y="176212"/>
            <a:ext cx="9747380" cy="650557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80000"/>
                </a:schemeClr>
              </a:gs>
              <a:gs pos="100000">
                <a:schemeClr val="accent1">
                  <a:lumMod val="50000"/>
                  <a:alpha val="2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riding a bicycle on a street&#10;&#10;Description automatically generated">
            <a:extLst>
              <a:ext uri="{FF2B5EF4-FFF2-40B4-BE49-F238E27FC236}">
                <a16:creationId xmlns:a16="http://schemas.microsoft.com/office/drawing/2014/main" id="{0BF7A508-6D83-FFCB-66DC-D7DEC69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978" y="176212"/>
            <a:ext cx="9753600" cy="6505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2F2937-52DC-F9B2-7E20-9CC786E763CF}"/>
              </a:ext>
            </a:extLst>
          </p:cNvPr>
          <p:cNvSpPr>
            <a:spLocks/>
          </p:cNvSpPr>
          <p:nvPr/>
        </p:nvSpPr>
        <p:spPr>
          <a:xfrm rot="10800000">
            <a:off x="1828978" y="176212"/>
            <a:ext cx="9747380" cy="6505574"/>
          </a:xfrm>
          <a:prstGeom prst="rect">
            <a:avLst/>
          </a:prstGeom>
          <a:gradFill>
            <a:gsLst>
              <a:gs pos="10000">
                <a:schemeClr val="accent1">
                  <a:lumMod val="50000"/>
                  <a:alpha val="75000"/>
                </a:schemeClr>
              </a:gs>
              <a:gs pos="48000">
                <a:schemeClr val="accent1">
                  <a:lumMod val="50000"/>
                  <a:alpha val="50000"/>
                </a:schemeClr>
              </a:gs>
              <a:gs pos="9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riding a bicycle on a street&#10;&#10;Description automatically generated">
            <a:extLst>
              <a:ext uri="{FF2B5EF4-FFF2-40B4-BE49-F238E27FC236}">
                <a16:creationId xmlns:a16="http://schemas.microsoft.com/office/drawing/2014/main" id="{0BF7A508-6D83-FFCB-66DC-D7DEC69B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978" y="176212"/>
            <a:ext cx="9753600" cy="6505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2F2937-52DC-F9B2-7E20-9CC786E763CF}"/>
              </a:ext>
            </a:extLst>
          </p:cNvPr>
          <p:cNvSpPr>
            <a:spLocks/>
          </p:cNvSpPr>
          <p:nvPr/>
        </p:nvSpPr>
        <p:spPr>
          <a:xfrm rot="10800000">
            <a:off x="1835198" y="176212"/>
            <a:ext cx="9747380" cy="6505574"/>
          </a:xfrm>
          <a:prstGeom prst="rect">
            <a:avLst/>
          </a:prstGeom>
          <a:gradFill>
            <a:gsLst>
              <a:gs pos="10000">
                <a:schemeClr val="accent1">
                  <a:lumMod val="50000"/>
                  <a:alpha val="75000"/>
                </a:schemeClr>
              </a:gs>
              <a:gs pos="45000">
                <a:schemeClr val="accent1">
                  <a:lumMod val="50000"/>
                  <a:alpha val="55000"/>
                </a:schemeClr>
              </a:gs>
              <a:gs pos="85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p with pin with solid fill">
            <a:extLst>
              <a:ext uri="{FF2B5EF4-FFF2-40B4-BE49-F238E27FC236}">
                <a16:creationId xmlns:a16="http://schemas.microsoft.com/office/drawing/2014/main" id="{EDC12108-F817-ADDF-66CF-4ADBACDD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6" y="2678174"/>
            <a:ext cx="914400" cy="914400"/>
          </a:xfrm>
          <a:prstGeom prst="rect">
            <a:avLst/>
          </a:prstGeom>
        </p:spPr>
      </p:pic>
      <p:pic>
        <p:nvPicPr>
          <p:cNvPr id="11" name="Graphic 10" descr="Cycling with solid fill">
            <a:extLst>
              <a:ext uri="{FF2B5EF4-FFF2-40B4-BE49-F238E27FC236}">
                <a16:creationId xmlns:a16="http://schemas.microsoft.com/office/drawing/2014/main" id="{DAA2BD66-07AB-DEA0-5983-4DA053F59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726" y="1470148"/>
            <a:ext cx="914400" cy="914400"/>
          </a:xfrm>
          <a:prstGeom prst="rect">
            <a:avLst/>
          </a:prstGeom>
        </p:spPr>
      </p:pic>
      <p:pic>
        <p:nvPicPr>
          <p:cNvPr id="13" name="Graphic 12" descr="Daily calendar with solid fill">
            <a:extLst>
              <a:ext uri="{FF2B5EF4-FFF2-40B4-BE49-F238E27FC236}">
                <a16:creationId xmlns:a16="http://schemas.microsoft.com/office/drawing/2014/main" id="{1B2826DC-BBFF-83BE-08DF-A9025422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726" y="3886200"/>
            <a:ext cx="914400" cy="914400"/>
          </a:xfrm>
          <a:prstGeom prst="rect">
            <a:avLst/>
          </a:prstGeom>
        </p:spPr>
      </p:pic>
      <p:pic>
        <p:nvPicPr>
          <p:cNvPr id="25" name="Graphic 24" descr="First aid kit with solid fill">
            <a:extLst>
              <a:ext uri="{FF2B5EF4-FFF2-40B4-BE49-F238E27FC236}">
                <a16:creationId xmlns:a16="http://schemas.microsoft.com/office/drawing/2014/main" id="{1DCB7625-947D-9A40-91A6-5F24AC562F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6343" y="3429000"/>
            <a:ext cx="914400" cy="914400"/>
          </a:xfrm>
          <a:prstGeom prst="rect">
            <a:avLst/>
          </a:prstGeom>
        </p:spPr>
      </p:pic>
      <p:pic>
        <p:nvPicPr>
          <p:cNvPr id="29" name="Graphic 28" descr="Magnifying glass with solid fill">
            <a:extLst>
              <a:ext uri="{FF2B5EF4-FFF2-40B4-BE49-F238E27FC236}">
                <a16:creationId xmlns:a16="http://schemas.microsoft.com/office/drawing/2014/main" id="{A06FD0D6-BC45-571C-A293-5C6F5B43C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2784" y="5094226"/>
            <a:ext cx="914400" cy="914400"/>
          </a:xfrm>
          <a:prstGeom prst="rect">
            <a:avLst/>
          </a:prstGeom>
        </p:spPr>
      </p:pic>
      <p:pic>
        <p:nvPicPr>
          <p:cNvPr id="4" name="Graphic 3" descr="Daily calendar with solid fill">
            <a:extLst>
              <a:ext uri="{FF2B5EF4-FFF2-40B4-BE49-F238E27FC236}">
                <a16:creationId xmlns:a16="http://schemas.microsoft.com/office/drawing/2014/main" id="{259620CF-3985-53C5-FC0E-BCF57951E0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9755" y="3886200"/>
            <a:ext cx="914400" cy="914400"/>
          </a:xfrm>
          <a:prstGeom prst="rect">
            <a:avLst/>
          </a:prstGeom>
        </p:spPr>
      </p:pic>
      <p:pic>
        <p:nvPicPr>
          <p:cNvPr id="6" name="Graphic 5" descr="Daily calendar with solid fill">
            <a:extLst>
              <a:ext uri="{FF2B5EF4-FFF2-40B4-BE49-F238E27FC236}">
                <a16:creationId xmlns:a16="http://schemas.microsoft.com/office/drawing/2014/main" id="{ECEC6766-7605-0DE9-D17C-DC3FB94FE1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2784" y="3886200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 with solid fill">
            <a:extLst>
              <a:ext uri="{FF2B5EF4-FFF2-40B4-BE49-F238E27FC236}">
                <a16:creationId xmlns:a16="http://schemas.microsoft.com/office/drawing/2014/main" id="{F20B22F3-27D8-D025-C82B-CCEE34D51B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39755" y="2678174"/>
            <a:ext cx="914400" cy="914400"/>
          </a:xfrm>
          <a:prstGeom prst="rect">
            <a:avLst/>
          </a:prstGeom>
        </p:spPr>
      </p:pic>
      <p:pic>
        <p:nvPicPr>
          <p:cNvPr id="8" name="Graphic 7" descr="Map with pin with solid fill">
            <a:extLst>
              <a:ext uri="{FF2B5EF4-FFF2-40B4-BE49-F238E27FC236}">
                <a16:creationId xmlns:a16="http://schemas.microsoft.com/office/drawing/2014/main" id="{4FE2840E-E37F-1629-8DCC-8D5543A5FC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52784" y="2678174"/>
            <a:ext cx="914400" cy="914400"/>
          </a:xfrm>
          <a:prstGeom prst="rect">
            <a:avLst/>
          </a:prstGeom>
        </p:spPr>
      </p:pic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5C97B57B-E4A2-9C7E-6A57-7C793AA664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39755" y="5094226"/>
            <a:ext cx="914400" cy="914400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573AC777-5C1B-F08B-FC9D-F3871B58E6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6726" y="5094226"/>
            <a:ext cx="914400" cy="914400"/>
          </a:xfrm>
          <a:prstGeom prst="rect">
            <a:avLst/>
          </a:prstGeom>
        </p:spPr>
      </p:pic>
      <p:pic>
        <p:nvPicPr>
          <p:cNvPr id="17" name="Graphic 16" descr="Cycling with solid fill">
            <a:extLst>
              <a:ext uri="{FF2B5EF4-FFF2-40B4-BE49-F238E27FC236}">
                <a16:creationId xmlns:a16="http://schemas.microsoft.com/office/drawing/2014/main" id="{841501A9-3748-C633-6153-F2C479F6E8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39755" y="1470148"/>
            <a:ext cx="914400" cy="914400"/>
          </a:xfrm>
          <a:prstGeom prst="rect">
            <a:avLst/>
          </a:prstGeom>
        </p:spPr>
      </p:pic>
      <p:pic>
        <p:nvPicPr>
          <p:cNvPr id="18" name="Graphic 17" descr="Cycling with solid fill">
            <a:extLst>
              <a:ext uri="{FF2B5EF4-FFF2-40B4-BE49-F238E27FC236}">
                <a16:creationId xmlns:a16="http://schemas.microsoft.com/office/drawing/2014/main" id="{32ECC0B0-255E-43CA-CA0B-FFACF0BAFE2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52784" y="147014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04BAE4-FDE2-DFAE-9F5F-EF1A7AB2A097}"/>
              </a:ext>
            </a:extLst>
          </p:cNvPr>
          <p:cNvSpPr txBox="1"/>
          <p:nvPr/>
        </p:nvSpPr>
        <p:spPr>
          <a:xfrm>
            <a:off x="1026726" y="5301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Button Default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FA8CD-A06A-B4DD-91B4-F9226309D66B}"/>
              </a:ext>
            </a:extLst>
          </p:cNvPr>
          <p:cNvSpPr txBox="1"/>
          <p:nvPr/>
        </p:nvSpPr>
        <p:spPr>
          <a:xfrm>
            <a:off x="2439755" y="5301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Button Hover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BD6BF-5C5A-1EC4-5666-29EF4D10025C}"/>
              </a:ext>
            </a:extLst>
          </p:cNvPr>
          <p:cNvSpPr txBox="1"/>
          <p:nvPr/>
        </p:nvSpPr>
        <p:spPr>
          <a:xfrm>
            <a:off x="3852784" y="5301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Button Pressed or Disabled</a:t>
            </a:r>
          </a:p>
        </p:txBody>
      </p:sp>
    </p:spTree>
    <p:extLst>
      <p:ext uri="{BB962C8B-B14F-4D97-AF65-F5344CB8AC3E}">
        <p14:creationId xmlns:p14="http://schemas.microsoft.com/office/powerpoint/2010/main" val="402504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DuBois</dc:creator>
  <cp:lastModifiedBy>Jeff DuBois</cp:lastModifiedBy>
  <cp:revision>1</cp:revision>
  <dcterms:created xsi:type="dcterms:W3CDTF">2024-02-15T23:34:50Z</dcterms:created>
  <dcterms:modified xsi:type="dcterms:W3CDTF">2024-03-23T19:01:18Z</dcterms:modified>
</cp:coreProperties>
</file>