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/>
    <p:restoredTop sz="94199"/>
  </p:normalViewPr>
  <p:slideViewPr>
    <p:cSldViewPr snapToGrid="0" snapToObjects="1">
      <p:cViewPr varScale="1">
        <p:scale>
          <a:sx n="83" d="100"/>
          <a:sy n="83" d="100"/>
        </p:scale>
        <p:origin x="208" y="4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8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AA34-2FA7-754E-B67D-1ACE3B318BF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6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Hybrid model simulation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692044"/>
              </p:ext>
            </p:extLst>
          </p:nvPr>
        </p:nvGraphicFramePr>
        <p:xfrm>
          <a:off x="1172307" y="1508760"/>
          <a:ext cx="246888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HIV-, </a:t>
                      </a:r>
                      <a:r>
                        <a:rPr lang="en-US" sz="1200" dirty="0"/>
                        <a:t>age</a:t>
                      </a:r>
                      <a:r>
                        <a:rPr lang="en-US" sz="1200" baseline="0" dirty="0"/>
                        <a:t> 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HIV+, age</a:t>
                      </a:r>
                      <a:r>
                        <a:rPr lang="en-US" sz="1200" baseline="0" dirty="0"/>
                        <a:t> 15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 age</a:t>
                      </a:r>
                      <a:r>
                        <a:rPr lang="en-US" sz="1200" baseline="0" dirty="0"/>
                        <a:t> 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 age</a:t>
                      </a:r>
                      <a:r>
                        <a:rPr lang="en-US" sz="1200" baseline="0" dirty="0"/>
                        <a:t> 16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 age</a:t>
                      </a:r>
                      <a:r>
                        <a:rPr lang="en-US" sz="1200" baseline="0" dirty="0"/>
                        <a:t> 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 age</a:t>
                      </a:r>
                      <a:r>
                        <a:rPr lang="en-US" sz="1200" baseline="0" dirty="0"/>
                        <a:t> 17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 age</a:t>
                      </a:r>
                      <a:r>
                        <a:rPr lang="en-US" sz="1200" baseline="0" dirty="0"/>
                        <a:t> 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 age</a:t>
                      </a:r>
                      <a:r>
                        <a:rPr lang="en-US" sz="1200" baseline="0" dirty="0"/>
                        <a:t> 18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 age</a:t>
                      </a:r>
                      <a:r>
                        <a:rPr lang="en-US" sz="1200" baseline="0" dirty="0"/>
                        <a:t> 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 age</a:t>
                      </a:r>
                      <a:r>
                        <a:rPr lang="en-US" sz="1200" baseline="0" dirty="0"/>
                        <a:t> 19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 age</a:t>
                      </a:r>
                      <a:r>
                        <a:rPr lang="en-US" sz="1200" baseline="0" dirty="0"/>
                        <a:t> 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 age</a:t>
                      </a:r>
                      <a:r>
                        <a:rPr lang="en-US" sz="1200" baseline="0" dirty="0"/>
                        <a:t> 20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 age</a:t>
                      </a:r>
                      <a:r>
                        <a:rPr lang="en-US" sz="1200" baseline="0" dirty="0"/>
                        <a:t> 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 age</a:t>
                      </a:r>
                      <a:r>
                        <a:rPr lang="en-US" sz="1200" baseline="0" dirty="0"/>
                        <a:t> 21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 age</a:t>
                      </a:r>
                      <a:r>
                        <a:rPr lang="en-US" sz="1200" baseline="0" dirty="0"/>
                        <a:t> 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 age</a:t>
                      </a:r>
                      <a:r>
                        <a:rPr lang="en-US" sz="1200" baseline="0" dirty="0"/>
                        <a:t> 22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 age</a:t>
                      </a:r>
                      <a:r>
                        <a:rPr lang="en-US" sz="1200" baseline="0" dirty="0"/>
                        <a:t> 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 age</a:t>
                      </a:r>
                      <a:r>
                        <a:rPr lang="en-US" sz="1200" baseline="0" dirty="0"/>
                        <a:t> 23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 age</a:t>
                      </a:r>
                      <a:r>
                        <a:rPr lang="en-US" sz="1200" baseline="0" dirty="0"/>
                        <a:t> 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 age</a:t>
                      </a:r>
                      <a:r>
                        <a:rPr lang="en-US" sz="1200" baseline="0" dirty="0"/>
                        <a:t> 24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 age</a:t>
                      </a:r>
                      <a:r>
                        <a:rPr lang="en-US" sz="1200" baseline="0" dirty="0"/>
                        <a:t> 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 age</a:t>
                      </a:r>
                      <a:r>
                        <a:rPr lang="en-US" sz="1200" baseline="0" dirty="0"/>
                        <a:t> 25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</a:t>
                      </a:r>
                      <a:r>
                        <a:rPr lang="en-US" sz="1200" baseline="0" dirty="0"/>
                        <a:t> age 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</a:t>
                      </a:r>
                      <a:r>
                        <a:rPr lang="en-US" sz="1200" baseline="0" dirty="0"/>
                        <a:t> age 79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HIV-,</a:t>
                      </a:r>
                      <a:r>
                        <a:rPr lang="en-US" sz="1200" baseline="0" dirty="0"/>
                        <a:t> age 80+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HIV+,</a:t>
                      </a:r>
                      <a:r>
                        <a:rPr lang="en-US" sz="1200" baseline="0" dirty="0"/>
                        <a:t> age 80+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142" y="5635149"/>
            <a:ext cx="4222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2 sex x 66 age groups x 2 HIV status</a:t>
            </a:r>
          </a:p>
          <a:p>
            <a:pPr algn="ctr"/>
            <a:r>
              <a:rPr lang="en-US" sz="2200" dirty="0"/>
              <a:t>1 year time step</a:t>
            </a:r>
            <a:r>
              <a:rPr lang="en-US" dirty="0"/>
              <a:t> 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37593"/>
              </p:ext>
            </p:extLst>
          </p:nvPr>
        </p:nvGraphicFramePr>
        <p:xfrm>
          <a:off x="4861558" y="1508760"/>
          <a:ext cx="59436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CD4</a:t>
                      </a:r>
                      <a:r>
                        <a:rPr lang="en-US" sz="1200" baseline="0" dirty="0"/>
                        <a:t> &gt;500,</a:t>
                      </a:r>
                    </a:p>
                    <a:p>
                      <a:pPr algn="ctr"/>
                      <a:r>
                        <a:rPr lang="en-US" sz="1200" baseline="0" dirty="0"/>
                        <a:t>age 15-16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CD4 350-500</a:t>
                      </a:r>
                      <a:r>
                        <a:rPr lang="en-US" sz="1200" baseline="0"/>
                        <a:t> age 15-16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CD4 250-350</a:t>
                      </a:r>
                      <a:r>
                        <a:rPr lang="en-US" sz="1200" baseline="0" dirty="0"/>
                        <a:t> age 15-16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CD4</a:t>
                      </a:r>
                      <a:r>
                        <a:rPr lang="en-US" sz="1200" baseline="0" dirty="0"/>
                        <a:t> &lt;50</a:t>
                      </a:r>
                      <a:br>
                        <a:rPr lang="en-US" sz="1200" baseline="0" dirty="0"/>
                      </a:br>
                      <a:r>
                        <a:rPr lang="en-US" sz="1200" baseline="0" dirty="0"/>
                        <a:t>age 15-16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 &gt;500, age 17-19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CD4 350-500 age 17-19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CD4 250-350 age 17-19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 &lt;50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age</a:t>
                      </a:r>
                      <a:r>
                        <a:rPr lang="en-US" sz="1200" baseline="0" dirty="0"/>
                        <a:t> 17-19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 &gt;500, age 20-24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CD4 350-500</a:t>
                      </a:r>
                      <a:r>
                        <a:rPr lang="en-US" sz="1200" baseline="0"/>
                        <a:t> age 20-24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CD4 250-350</a:t>
                      </a:r>
                      <a:r>
                        <a:rPr lang="en-US" sz="1200" baseline="0" dirty="0"/>
                        <a:t> age 20-24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 &lt;50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age</a:t>
                      </a:r>
                      <a:r>
                        <a:rPr lang="en-US" sz="1200" baseline="0" dirty="0"/>
                        <a:t> 20-24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&gt;500, </a:t>
                      </a:r>
                      <a:r>
                        <a:rPr lang="en-US" sz="1200" baseline="0" dirty="0"/>
                        <a:t>25-29</a:t>
                      </a:r>
                      <a:endParaRPr lang="en-US" sz="1200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&gt;500,</a:t>
                      </a:r>
                      <a:r>
                        <a:rPr lang="en-US" sz="1200" baseline="0" dirty="0"/>
                        <a:t> 45-49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350-500, </a:t>
                      </a:r>
                      <a:r>
                        <a:rPr lang="en-US" sz="1200" baseline="0"/>
                        <a:t>25-29</a:t>
                      </a:r>
                      <a:endParaRPr lang="en-US" sz="120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/>
                        <a:t>…</a:t>
                      </a:r>
                      <a:endParaRPr lang="en-US" sz="120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350-500,</a:t>
                      </a:r>
                      <a:r>
                        <a:rPr lang="en-US" sz="1200" baseline="0"/>
                        <a:t> 45-49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250-350, </a:t>
                      </a:r>
                      <a:r>
                        <a:rPr lang="en-US" sz="1200" baseline="0" dirty="0"/>
                        <a:t>25-29</a:t>
                      </a:r>
                      <a:endParaRPr lang="en-US" sz="1200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250-350,</a:t>
                      </a:r>
                      <a:r>
                        <a:rPr lang="en-US" sz="1200" baseline="0" dirty="0"/>
                        <a:t> 45-49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</a:t>
                      </a:r>
                      <a:r>
                        <a:rPr lang="en-US" sz="1200" baseline="0" dirty="0"/>
                        <a:t> &lt;</a:t>
                      </a:r>
                      <a:r>
                        <a:rPr lang="en-US" sz="1200" dirty="0"/>
                        <a:t>50, </a:t>
                      </a:r>
                      <a:r>
                        <a:rPr lang="en-US" sz="1200" baseline="0" dirty="0"/>
                        <a:t>25-29</a:t>
                      </a:r>
                      <a:endParaRPr lang="en-US" sz="1200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 &lt;50,</a:t>
                      </a:r>
                      <a:r>
                        <a:rPr lang="en-US" sz="1200" baseline="0" dirty="0"/>
                        <a:t> 45-49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&gt;500,</a:t>
                      </a:r>
                      <a:r>
                        <a:rPr lang="en-US" sz="1200" baseline="0" dirty="0"/>
                        <a:t> age 50+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CD4 350-500</a:t>
                      </a:r>
                      <a:r>
                        <a:rPr lang="en-US" sz="1200" baseline="0" dirty="0"/>
                        <a:t> age 50+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CD4 250-350</a:t>
                      </a:r>
                      <a:r>
                        <a:rPr lang="en-US" sz="1200" baseline="0" dirty="0"/>
                        <a:t> age 50+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CD4 &lt;50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age</a:t>
                      </a:r>
                      <a:r>
                        <a:rPr lang="en-US" sz="1200" baseline="0" dirty="0"/>
                        <a:t> 50+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91452" y="5696703"/>
            <a:ext cx="7545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 sex x </a:t>
            </a:r>
            <a:r>
              <a:rPr lang="en-US" sz="2400" b="1" u="sng" dirty="0"/>
              <a:t>9 age groups</a:t>
            </a:r>
            <a:r>
              <a:rPr lang="en-US" sz="2400" dirty="0"/>
              <a:t> x 7 CD4 stages x 4 ART compartments</a:t>
            </a:r>
          </a:p>
          <a:p>
            <a:pPr algn="ctr"/>
            <a:r>
              <a:rPr lang="en-US" sz="2400" dirty="0"/>
              <a:t>0.1 year time step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4175" y="1648918"/>
            <a:ext cx="1020754" cy="74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34175" y="1785423"/>
            <a:ext cx="1020754" cy="1477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4175" y="2219080"/>
            <a:ext cx="1020754" cy="1986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4175" y="2479290"/>
            <a:ext cx="102075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34175" y="2603715"/>
            <a:ext cx="1020754" cy="1209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734175" y="3017566"/>
            <a:ext cx="1020754" cy="2563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3734175" y="3273907"/>
            <a:ext cx="1020754" cy="203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736848" y="3383280"/>
            <a:ext cx="1020754" cy="182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3734175" y="3429000"/>
            <a:ext cx="1020754" cy="4206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716695" y="3584094"/>
            <a:ext cx="1038234" cy="4988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3728290" y="4217158"/>
            <a:ext cx="1026639" cy="1468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38053" y="4919137"/>
            <a:ext cx="1016876" cy="182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747816" y="5211077"/>
            <a:ext cx="10071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8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AA231EC-5A13-F641-BE7A-C54E1A87B57E}" vid="{3B2549D0-3005-FA4D-9D0D-8CD7B57F11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</Template>
  <TotalTime>1940</TotalTime>
  <Words>266</Words>
  <Application>Microsoft Macintosh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Hybrid model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Eaton</dc:creator>
  <cp:lastModifiedBy>Eaton, Jeffrey W</cp:lastModifiedBy>
  <cp:revision>58</cp:revision>
  <dcterms:created xsi:type="dcterms:W3CDTF">2016-10-31T12:58:20Z</dcterms:created>
  <dcterms:modified xsi:type="dcterms:W3CDTF">2019-10-25T20:43:15Z</dcterms:modified>
</cp:coreProperties>
</file>