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879C4-ECAD-03E4-D1C3-6ABF03E5A4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05F45D-989A-861E-AB02-65BCDBC89D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D69B8C-6E21-AF88-FA90-166C88A90F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253B62-B787-4248-A9AC-7E166922A659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C9BB40-2751-F2A7-D2E1-1F482EF8E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28F33F-2E12-9789-98C3-96D22F1551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6138B6-F644-BD42-B669-1581C9CB9F08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20745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D5FAF-57FE-3462-5606-8CCA7910F7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307B8D5-B087-4BA3-1F3A-0E988EB6F57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D64D2D-01B4-29D0-F81F-D20EF38D5E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E48B85-DEAE-5D44-AE3B-06F7BCBC24C9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AD1FB4-5D40-EC01-C3AE-0F34D9C1C4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F21CF7-F706-4055-E6E9-44111304F0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D68E01-0F7F-C143-9ED2-7BA9B8F5382D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791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920B41C-0F2B-7210-3113-66D914B6062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900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EB9CF90-228F-10EA-6D57-C7ECC3CC42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20E56F-401E-8EBF-B027-18CB7FC7E7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C4D742-279F-FD4C-B10C-32C10826A89C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420F4D-7E18-D3AB-26A0-C0AB3075A2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5DEE5D-6B30-604D-C792-71B6B497F8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48F9DA-3E59-CD43-8487-A988F6699157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0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1DF78-F41B-8158-F39B-EE9D9B6A61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BC3E54-A915-C8A6-7784-D50DF677A11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70D58A-8FEB-C420-5A1C-C3D53EBA15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909C3A-7B02-944B-A886-E6080C06BBD4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3BA3BE-5CEF-DECD-F84F-C9225A8751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A2E55F-7B45-02E6-EB51-4893AF7419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F5B180-F707-324F-A959-7F79F2554D92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68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33359-7FBE-A3FB-9298-7009D2FE1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B45940-2312-E7F2-4E24-079EF09A5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ED5E20-6DC1-0BAF-C5FE-01CA455B35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A6EA44-5350-1149-9FEE-41B844633EE3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C17C8B-AC04-6B29-41B5-6E22AA5FF2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089A6F-A625-27D0-5F10-5D838855DE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C0E0D-871C-8642-94BD-A9D4AE2E13DC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395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A8876-14FB-B1F7-ABFC-D244C3F38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E45E7D-47A8-E3D4-4CF8-CB6B8E70DA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0F715D-A372-ACF9-57E2-1BE82F269A8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A75C03-1849-01AD-C10A-6DE0B72184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5A0F54-F9BB-294B-809B-36CFE92302AA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2F75D8-D5AB-875C-32D6-ED6CE05EDC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7A83B0-AFB1-3CB0-444F-54660E6A40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A0ADF8-55B0-8449-B385-4ACB4A0F57C4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857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65230-C2CE-201C-A266-07D8FA6F6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6B26F5-3F20-29E2-E593-3F14B9F5D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342DF3E-C948-1E61-7E2E-8D99E90716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DBC5601-420E-9190-636D-B9C8FC1AA39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D5CCD13-B8DF-C06B-129D-8366BE5B118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9625125-57C8-2EE3-BBB0-4A78959BF1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3217C4-3479-BE40-8450-9FD2C055B834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CAFCAC6-9001-6B9F-E40A-A81D24D33E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BAF901-0EDA-1461-75A2-06A3E1241A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D83F0-764E-8D4B-BE33-51D009BE2D75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914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910B2-6873-00E8-CE83-465979BC4B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BA3419-4947-6B52-86D9-BFDAA63200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5039F2-B163-D546-876E-6FFF15EC28F2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1F7895-18FC-5E8C-D7A4-E05B10243F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4C1FA7-D9EF-46D8-C074-1B7DEE1C8F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0DEBA0-E945-0C4B-BE88-F4E7363482DB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38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C231D7-901A-F9E1-EB06-C9AC943F4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94B9A-D99B-8149-987B-94F921832B53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AE73A3-5A1E-9428-174B-0401100335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90AA76-00C2-3C19-3118-B487C5B332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4E2E0E-38D1-8F44-A27D-04BB39A79017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09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D5165-7579-64DF-174B-78CD82622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E3EF65-98EF-65E6-1A0B-8822EEBA31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4ECADC-26B8-F032-28B0-1C1DEC7C61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DA6E79-013F-A3C2-3B97-10BE39D6C1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8218BC-D333-FB42-8264-93A8B2F77DA6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FC03A2-2A1F-8714-2F8B-2E0C72FB69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52DE17-E6C3-3CE7-29F0-7780D6C947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80616-3E48-974E-8E67-7A19454A41A1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83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29807-910A-3002-8665-191B88E03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646BDB1-4E85-F96D-98B1-CF714084F3B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BE" sz="3200"/>
            </a:lvl1pPr>
          </a:lstStyle>
          <a:p>
            <a:pPr lvl="0"/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892C6B-72EE-D66A-C5C9-6716A499C8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B2354D-C6D5-6AB9-0509-DFDCFBFFB6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952A83-02E7-E44E-A74A-5D7C81B825FC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A2335D-327F-9546-2FB8-85B9D65D61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52DD4F-0EF7-64AC-B6FC-E880288FBD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DF7074-001C-F24E-B827-3F9BF15CDBA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135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7CC894C-9868-1420-9FD4-C0A34244D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FFDFD8-B991-966F-1EB1-BC79650EE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149341-45DA-B295-929F-751FEC0F71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B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00C9FDD-69B4-9C42-829C-C3BCDBE6D780}" type="datetime1">
              <a:rPr lang="en-BE"/>
              <a:pPr lvl="0"/>
              <a:t>12/16/23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46E967-7C03-908D-CF67-E98D45BCABE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B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FAF8E1-013A-EABA-7D65-54244F171D1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B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5C33EF8-6162-CF40-AD98-396CA9B44C8F}" type="slidenum">
              <a:t>‹#›</a:t>
            </a:fld>
            <a:endParaRPr lang="en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nl-NL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DDA218D5-F456-21C0-4425-04B7E088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14" y="2343859"/>
            <a:ext cx="2879994" cy="2190764"/>
          </a:xfrm>
          <a:prstGeom prst="rect">
            <a:avLst/>
          </a:prstGeom>
        </p:spPr>
      </p:pic>
      <p:grpSp>
        <p:nvGrpSpPr>
          <p:cNvPr id="2" name="Groep 73">
            <a:extLst>
              <a:ext uri="{FF2B5EF4-FFF2-40B4-BE49-F238E27FC236}">
                <a16:creationId xmlns:a16="http://schemas.microsoft.com/office/drawing/2014/main" id="{48C4297B-D88D-E625-8612-4DDC177FD202}"/>
              </a:ext>
            </a:extLst>
          </p:cNvPr>
          <p:cNvGrpSpPr/>
          <p:nvPr/>
        </p:nvGrpSpPr>
        <p:grpSpPr>
          <a:xfrm>
            <a:off x="716926" y="1442722"/>
            <a:ext cx="11124644" cy="3426283"/>
            <a:chOff x="716926" y="1442722"/>
            <a:chExt cx="11124644" cy="3426283"/>
          </a:xfrm>
        </p:grpSpPr>
        <p:grpSp>
          <p:nvGrpSpPr>
            <p:cNvPr id="3" name="Groep 15">
              <a:extLst>
                <a:ext uri="{FF2B5EF4-FFF2-40B4-BE49-F238E27FC236}">
                  <a16:creationId xmlns:a16="http://schemas.microsoft.com/office/drawing/2014/main" id="{475ECE9C-7F33-7CE8-1B69-3852BA7B60EB}"/>
                </a:ext>
              </a:extLst>
            </p:cNvPr>
            <p:cNvGrpSpPr/>
            <p:nvPr/>
          </p:nvGrpSpPr>
          <p:grpSpPr>
            <a:xfrm>
              <a:off x="731520" y="1989002"/>
              <a:ext cx="10728956" cy="2879995"/>
              <a:chOff x="731520" y="1989002"/>
              <a:chExt cx="10728956" cy="2879995"/>
            </a:xfrm>
          </p:grpSpPr>
          <p:grpSp>
            <p:nvGrpSpPr>
              <p:cNvPr id="4" name="Groep 8">
                <a:extLst>
                  <a:ext uri="{FF2B5EF4-FFF2-40B4-BE49-F238E27FC236}">
                    <a16:creationId xmlns:a16="http://schemas.microsoft.com/office/drawing/2014/main" id="{C937AD8C-5C51-165C-C430-2E4CB6B97BE5}"/>
                  </a:ext>
                </a:extLst>
              </p:cNvPr>
              <p:cNvGrpSpPr/>
              <p:nvPr/>
            </p:nvGrpSpPr>
            <p:grpSpPr>
              <a:xfrm>
                <a:off x="731520" y="1989002"/>
                <a:ext cx="2880003" cy="2879995"/>
                <a:chOff x="731520" y="1989002"/>
                <a:chExt cx="2880003" cy="2879995"/>
              </a:xfrm>
            </p:grpSpPr>
            <p:cxnSp>
              <p:nvCxnSpPr>
                <p:cNvPr id="5" name="Rechte verbindingslijn met pijl 4">
                  <a:extLst>
                    <a:ext uri="{FF2B5EF4-FFF2-40B4-BE49-F238E27FC236}">
                      <a16:creationId xmlns:a16="http://schemas.microsoft.com/office/drawing/2014/main" id="{45EA8607-3D4E-AE6B-0617-E4E5A43FE5D9}"/>
                    </a:ext>
                  </a:extLst>
                </p:cNvPr>
                <p:cNvCxnSpPr/>
                <p:nvPr/>
              </p:nvCxnSpPr>
              <p:spPr>
                <a:xfrm flipV="1">
                  <a:off x="1249683" y="1989002"/>
                  <a:ext cx="0" cy="2879995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</p:spPr>
            </p:cxnSp>
            <p:cxnSp>
              <p:nvCxnSpPr>
                <p:cNvPr id="6" name="Rechte verbindingslijn met pijl 6">
                  <a:extLst>
                    <a:ext uri="{FF2B5EF4-FFF2-40B4-BE49-F238E27FC236}">
                      <a16:creationId xmlns:a16="http://schemas.microsoft.com/office/drawing/2014/main" id="{ED29882C-FD8A-127C-43D9-369168655241}"/>
                    </a:ext>
                  </a:extLst>
                </p:cNvPr>
                <p:cNvCxnSpPr/>
                <p:nvPr/>
              </p:nvCxnSpPr>
              <p:spPr>
                <a:xfrm>
                  <a:off x="731520" y="4457882"/>
                  <a:ext cx="288000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</p:spPr>
            </p:cxnSp>
          </p:grpSp>
          <p:grpSp>
            <p:nvGrpSpPr>
              <p:cNvPr id="7" name="Groep 9">
                <a:extLst>
                  <a:ext uri="{FF2B5EF4-FFF2-40B4-BE49-F238E27FC236}">
                    <a16:creationId xmlns:a16="http://schemas.microsoft.com/office/drawing/2014/main" id="{07E2750C-CB09-DA3C-AE47-9894C649430B}"/>
                  </a:ext>
                </a:extLst>
              </p:cNvPr>
              <p:cNvGrpSpPr/>
              <p:nvPr/>
            </p:nvGrpSpPr>
            <p:grpSpPr>
              <a:xfrm>
                <a:off x="4053836" y="1989002"/>
                <a:ext cx="3482164" cy="2879995"/>
                <a:chOff x="4053836" y="1989002"/>
                <a:chExt cx="3482164" cy="2879995"/>
              </a:xfrm>
            </p:grpSpPr>
            <p:cxnSp>
              <p:nvCxnSpPr>
                <p:cNvPr id="8" name="Rechte verbindingslijn met pijl 10">
                  <a:extLst>
                    <a:ext uri="{FF2B5EF4-FFF2-40B4-BE49-F238E27FC236}">
                      <a16:creationId xmlns:a16="http://schemas.microsoft.com/office/drawing/2014/main" id="{738337ED-2FD1-8D6C-1E90-953674B315D8}"/>
                    </a:ext>
                  </a:extLst>
                </p:cNvPr>
                <p:cNvCxnSpPr/>
                <p:nvPr/>
              </p:nvCxnSpPr>
              <p:spPr>
                <a:xfrm flipV="1">
                  <a:off x="5174159" y="1989002"/>
                  <a:ext cx="0" cy="2879995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</p:spPr>
            </p:cxnSp>
            <p:cxnSp>
              <p:nvCxnSpPr>
                <p:cNvPr id="9" name="Rechte verbindingslijn met pijl 11">
                  <a:extLst>
                    <a:ext uri="{FF2B5EF4-FFF2-40B4-BE49-F238E27FC236}">
                      <a16:creationId xmlns:a16="http://schemas.microsoft.com/office/drawing/2014/main" id="{0AE691E4-64C5-A91D-2AAE-773CC95B6EBF}"/>
                    </a:ext>
                  </a:extLst>
                </p:cNvPr>
                <p:cNvCxnSpPr/>
                <p:nvPr/>
              </p:nvCxnSpPr>
              <p:spPr>
                <a:xfrm>
                  <a:off x="4053836" y="4457882"/>
                  <a:ext cx="3482164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</p:spPr>
            </p:cxnSp>
          </p:grpSp>
          <p:grpSp>
            <p:nvGrpSpPr>
              <p:cNvPr id="10" name="Groep 12">
                <a:extLst>
                  <a:ext uri="{FF2B5EF4-FFF2-40B4-BE49-F238E27FC236}">
                    <a16:creationId xmlns:a16="http://schemas.microsoft.com/office/drawing/2014/main" id="{0F09944D-BA6C-0612-6B5C-4BCA0BF1984A}"/>
                  </a:ext>
                </a:extLst>
              </p:cNvPr>
              <p:cNvGrpSpPr/>
              <p:nvPr/>
            </p:nvGrpSpPr>
            <p:grpSpPr>
              <a:xfrm>
                <a:off x="8580482" y="1989002"/>
                <a:ext cx="2879994" cy="2879995"/>
                <a:chOff x="8580482" y="1989002"/>
                <a:chExt cx="2879994" cy="2879995"/>
              </a:xfrm>
            </p:grpSpPr>
            <p:cxnSp>
              <p:nvCxnSpPr>
                <p:cNvPr id="11" name="Rechte verbindingslijn met pijl 13">
                  <a:extLst>
                    <a:ext uri="{FF2B5EF4-FFF2-40B4-BE49-F238E27FC236}">
                      <a16:creationId xmlns:a16="http://schemas.microsoft.com/office/drawing/2014/main" id="{281CA687-17DA-C975-DC3A-C575058D9B13}"/>
                    </a:ext>
                  </a:extLst>
                </p:cNvPr>
                <p:cNvCxnSpPr/>
                <p:nvPr/>
              </p:nvCxnSpPr>
              <p:spPr>
                <a:xfrm flipV="1">
                  <a:off x="9098636" y="1989002"/>
                  <a:ext cx="0" cy="2879995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</p:spPr>
            </p:cxnSp>
            <p:cxnSp>
              <p:nvCxnSpPr>
                <p:cNvPr id="12" name="Rechte verbindingslijn met pijl 14">
                  <a:extLst>
                    <a:ext uri="{FF2B5EF4-FFF2-40B4-BE49-F238E27FC236}">
                      <a16:creationId xmlns:a16="http://schemas.microsoft.com/office/drawing/2014/main" id="{7F973A8B-BE0F-A159-2BDA-3F98D00C9084}"/>
                    </a:ext>
                  </a:extLst>
                </p:cNvPr>
                <p:cNvCxnSpPr/>
                <p:nvPr/>
              </p:nvCxnSpPr>
              <p:spPr>
                <a:xfrm>
                  <a:off x="8580482" y="4457882"/>
                  <a:ext cx="2879994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</p:spPr>
            </p:cxnSp>
          </p:grpSp>
        </p:grpSp>
        <p:sp>
          <p:nvSpPr>
            <p:cNvPr id="13" name="Tekstvak 16">
              <a:extLst>
                <a:ext uri="{FF2B5EF4-FFF2-40B4-BE49-F238E27FC236}">
                  <a16:creationId xmlns:a16="http://schemas.microsoft.com/office/drawing/2014/main" id="{2ACA8385-74E9-7C4C-E4BD-4A63286A8718}"/>
                </a:ext>
              </a:extLst>
            </p:cNvPr>
            <p:cNvSpPr txBox="1"/>
            <p:nvPr/>
          </p:nvSpPr>
          <p:spPr>
            <a:xfrm>
              <a:off x="731520" y="1442722"/>
              <a:ext cx="312927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nl-BE" sz="24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rPr>
                <a:t>Linair activation</a:t>
              </a:r>
              <a:endParaRPr lang="en-BE" sz="2400" b="0" i="0" u="none" strike="noStrike" kern="1200" cap="none" spc="0" baseline="0">
                <a:solidFill>
                  <a:srgbClr val="000000"/>
                </a:solidFill>
                <a:uFillTx/>
                <a:latin typeface="CMU Serif" pitchFamily="2"/>
                <a:ea typeface="CMU Serif" pitchFamily="2"/>
                <a:cs typeface="CMU Serif" pitchFamily="2"/>
              </a:endParaRPr>
            </a:p>
          </p:txBody>
        </p:sp>
        <p:sp>
          <p:nvSpPr>
            <p:cNvPr id="14" name="Tekstvak 17">
              <a:extLst>
                <a:ext uri="{FF2B5EF4-FFF2-40B4-BE49-F238E27FC236}">
                  <a16:creationId xmlns:a16="http://schemas.microsoft.com/office/drawing/2014/main" id="{934A9C33-F328-A1BF-5A5D-41C6A9A03CE9}"/>
                </a:ext>
              </a:extLst>
            </p:cNvPr>
            <p:cNvSpPr txBox="1"/>
            <p:nvPr/>
          </p:nvSpPr>
          <p:spPr>
            <a:xfrm>
              <a:off x="4655996" y="1442722"/>
              <a:ext cx="312927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nl-BE" sz="24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rPr>
                <a:t>Sigmoid activation</a:t>
              </a:r>
              <a:endParaRPr lang="en-BE" sz="2400" b="0" i="0" u="none" strike="noStrike" kern="1200" cap="none" spc="0" baseline="0">
                <a:solidFill>
                  <a:srgbClr val="000000"/>
                </a:solidFill>
                <a:uFillTx/>
                <a:latin typeface="CMU Serif" pitchFamily="2"/>
                <a:ea typeface="CMU Serif" pitchFamily="2"/>
                <a:cs typeface="CMU Serif" pitchFamily="2"/>
              </a:endParaRPr>
            </a:p>
          </p:txBody>
        </p:sp>
        <p:sp>
          <p:nvSpPr>
            <p:cNvPr id="15" name="Tekstvak 18">
              <a:extLst>
                <a:ext uri="{FF2B5EF4-FFF2-40B4-BE49-F238E27FC236}">
                  <a16:creationId xmlns:a16="http://schemas.microsoft.com/office/drawing/2014/main" id="{99FAC64F-7BF9-A77F-0C90-E265B186F361}"/>
                </a:ext>
              </a:extLst>
            </p:cNvPr>
            <p:cNvSpPr txBox="1"/>
            <p:nvPr/>
          </p:nvSpPr>
          <p:spPr>
            <a:xfrm>
              <a:off x="8580482" y="1442722"/>
              <a:ext cx="312927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nl-BE" sz="24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rPr>
                <a:t>ReLu activation</a:t>
              </a:r>
              <a:endParaRPr lang="en-BE" sz="2400" b="0" i="0" u="none" strike="noStrike" kern="1200" cap="none" spc="0" baseline="0">
                <a:solidFill>
                  <a:srgbClr val="000000"/>
                </a:solidFill>
                <a:uFillTx/>
                <a:latin typeface="CMU Serif" pitchFamily="2"/>
                <a:ea typeface="CMU Serif" pitchFamily="2"/>
                <a:cs typeface="CMU Serif" pitchFamily="2"/>
              </a:endParaRPr>
            </a:p>
          </p:txBody>
        </p:sp>
        <p:grpSp>
          <p:nvGrpSpPr>
            <p:cNvPr id="16" name="Groep 22">
              <a:extLst>
                <a:ext uri="{FF2B5EF4-FFF2-40B4-BE49-F238E27FC236}">
                  <a16:creationId xmlns:a16="http://schemas.microsoft.com/office/drawing/2014/main" id="{5C0FCC63-13B1-CCFF-2E03-6587E20F182A}"/>
                </a:ext>
              </a:extLst>
            </p:cNvPr>
            <p:cNvGrpSpPr/>
            <p:nvPr/>
          </p:nvGrpSpPr>
          <p:grpSpPr>
            <a:xfrm>
              <a:off x="731520" y="2202935"/>
              <a:ext cx="632563" cy="369335"/>
              <a:chOff x="731520" y="2202935"/>
              <a:chExt cx="632563" cy="369335"/>
            </a:xfrm>
          </p:grpSpPr>
          <p:cxnSp>
            <p:nvCxnSpPr>
              <p:cNvPr id="17" name="Rechte verbindingslijn 20">
                <a:extLst>
                  <a:ext uri="{FF2B5EF4-FFF2-40B4-BE49-F238E27FC236}">
                    <a16:creationId xmlns:a16="http://schemas.microsoft.com/office/drawing/2014/main" id="{449279DB-AB8C-5FD1-C76A-E9B05DCED3F2}"/>
                  </a:ext>
                </a:extLst>
              </p:cNvPr>
              <p:cNvCxnSpPr/>
              <p:nvPr/>
            </p:nvCxnSpPr>
            <p:spPr>
              <a:xfrm>
                <a:off x="1148084" y="2387598"/>
                <a:ext cx="215999" cy="0"/>
              </a:xfrm>
              <a:prstGeom prst="straightConnector1">
                <a:avLst/>
              </a:prstGeom>
              <a:noFill/>
              <a:ln w="6345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18" name="Tekstvak 21">
                <a:extLst>
                  <a:ext uri="{FF2B5EF4-FFF2-40B4-BE49-F238E27FC236}">
                    <a16:creationId xmlns:a16="http://schemas.microsoft.com/office/drawing/2014/main" id="{35B88FC0-97EA-71D6-D698-B5E79074FC44}"/>
                  </a:ext>
                </a:extLst>
              </p:cNvPr>
              <p:cNvSpPr txBox="1"/>
              <p:nvPr/>
            </p:nvSpPr>
            <p:spPr>
              <a:xfrm>
                <a:off x="731520" y="2202935"/>
                <a:ext cx="3016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nl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MU Serif" pitchFamily="2"/>
                    <a:ea typeface="CMU Serif" pitchFamily="2"/>
                    <a:cs typeface="CMU Serif" pitchFamily="2"/>
                  </a:rPr>
                  <a:t>1</a:t>
                </a:r>
                <a:endParaRPr lang="en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endParaRPr>
              </a:p>
            </p:txBody>
          </p:sp>
        </p:grpSp>
        <p:grpSp>
          <p:nvGrpSpPr>
            <p:cNvPr id="19" name="Groep 23">
              <a:extLst>
                <a:ext uri="{FF2B5EF4-FFF2-40B4-BE49-F238E27FC236}">
                  <a16:creationId xmlns:a16="http://schemas.microsoft.com/office/drawing/2014/main" id="{E0690CD9-4557-3E7B-CCB3-CAD6B42A0D0C}"/>
                </a:ext>
              </a:extLst>
            </p:cNvPr>
            <p:cNvGrpSpPr/>
            <p:nvPr/>
          </p:nvGrpSpPr>
          <p:grpSpPr>
            <a:xfrm>
              <a:off x="4641402" y="2202935"/>
              <a:ext cx="632564" cy="369335"/>
              <a:chOff x="4641402" y="2202935"/>
              <a:chExt cx="632564" cy="369335"/>
            </a:xfrm>
          </p:grpSpPr>
          <p:cxnSp>
            <p:nvCxnSpPr>
              <p:cNvPr id="20" name="Rechte verbindingslijn 24">
                <a:extLst>
                  <a:ext uri="{FF2B5EF4-FFF2-40B4-BE49-F238E27FC236}">
                    <a16:creationId xmlns:a16="http://schemas.microsoft.com/office/drawing/2014/main" id="{1AFBF1F8-DEB1-74DF-874C-598C619721C9}"/>
                  </a:ext>
                </a:extLst>
              </p:cNvPr>
              <p:cNvCxnSpPr/>
              <p:nvPr/>
            </p:nvCxnSpPr>
            <p:spPr>
              <a:xfrm>
                <a:off x="5057967" y="2387598"/>
                <a:ext cx="215999" cy="0"/>
              </a:xfrm>
              <a:prstGeom prst="straightConnector1">
                <a:avLst/>
              </a:prstGeom>
              <a:noFill/>
              <a:ln w="6345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21" name="Tekstvak 25">
                <a:extLst>
                  <a:ext uri="{FF2B5EF4-FFF2-40B4-BE49-F238E27FC236}">
                    <a16:creationId xmlns:a16="http://schemas.microsoft.com/office/drawing/2014/main" id="{43936D58-3C02-A563-7548-E6C473EA5CDC}"/>
                  </a:ext>
                </a:extLst>
              </p:cNvPr>
              <p:cNvSpPr txBox="1"/>
              <p:nvPr/>
            </p:nvSpPr>
            <p:spPr>
              <a:xfrm>
                <a:off x="4641402" y="2202935"/>
                <a:ext cx="3016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nl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MU Serif" pitchFamily="2"/>
                    <a:ea typeface="CMU Serif" pitchFamily="2"/>
                    <a:cs typeface="CMU Serif" pitchFamily="2"/>
                  </a:rPr>
                  <a:t>1</a:t>
                </a:r>
                <a:endParaRPr lang="en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endParaRPr>
              </a:p>
            </p:txBody>
          </p:sp>
        </p:grpSp>
        <p:grpSp>
          <p:nvGrpSpPr>
            <p:cNvPr id="22" name="Groep 26">
              <a:extLst>
                <a:ext uri="{FF2B5EF4-FFF2-40B4-BE49-F238E27FC236}">
                  <a16:creationId xmlns:a16="http://schemas.microsoft.com/office/drawing/2014/main" id="{C9D15589-6B0B-F192-3AA9-559B022390B2}"/>
                </a:ext>
              </a:extLst>
            </p:cNvPr>
            <p:cNvGrpSpPr/>
            <p:nvPr/>
          </p:nvGrpSpPr>
          <p:grpSpPr>
            <a:xfrm>
              <a:off x="8571613" y="2202935"/>
              <a:ext cx="632554" cy="369335"/>
              <a:chOff x="8571613" y="2202935"/>
              <a:chExt cx="632554" cy="369335"/>
            </a:xfrm>
          </p:grpSpPr>
          <p:cxnSp>
            <p:nvCxnSpPr>
              <p:cNvPr id="23" name="Rechte verbindingslijn 27">
                <a:extLst>
                  <a:ext uri="{FF2B5EF4-FFF2-40B4-BE49-F238E27FC236}">
                    <a16:creationId xmlns:a16="http://schemas.microsoft.com/office/drawing/2014/main" id="{97F73D39-CD72-EA19-1732-CFF4CE4675BC}"/>
                  </a:ext>
                </a:extLst>
              </p:cNvPr>
              <p:cNvCxnSpPr/>
              <p:nvPr/>
            </p:nvCxnSpPr>
            <p:spPr>
              <a:xfrm>
                <a:off x="8988167" y="2387598"/>
                <a:ext cx="216000" cy="0"/>
              </a:xfrm>
              <a:prstGeom prst="straightConnector1">
                <a:avLst/>
              </a:prstGeom>
              <a:noFill/>
              <a:ln w="6345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24" name="Tekstvak 28">
                <a:extLst>
                  <a:ext uri="{FF2B5EF4-FFF2-40B4-BE49-F238E27FC236}">
                    <a16:creationId xmlns:a16="http://schemas.microsoft.com/office/drawing/2014/main" id="{D0B3A7DB-B94C-EC48-C3BE-EA961DA43BDE}"/>
                  </a:ext>
                </a:extLst>
              </p:cNvPr>
              <p:cNvSpPr txBox="1"/>
              <p:nvPr/>
            </p:nvSpPr>
            <p:spPr>
              <a:xfrm>
                <a:off x="8571613" y="2202935"/>
                <a:ext cx="3016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nl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MU Serif" pitchFamily="2"/>
                    <a:ea typeface="CMU Serif" pitchFamily="2"/>
                    <a:cs typeface="CMU Serif" pitchFamily="2"/>
                  </a:rPr>
                  <a:t>1</a:t>
                </a:r>
                <a:endParaRPr lang="en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endParaRPr>
              </a:p>
            </p:txBody>
          </p:sp>
        </p:grpSp>
        <p:grpSp>
          <p:nvGrpSpPr>
            <p:cNvPr id="25" name="Groep 29">
              <a:extLst>
                <a:ext uri="{FF2B5EF4-FFF2-40B4-BE49-F238E27FC236}">
                  <a16:creationId xmlns:a16="http://schemas.microsoft.com/office/drawing/2014/main" id="{9EB9D8AF-31C4-D496-D5CE-C9DEABA08461}"/>
                </a:ext>
              </a:extLst>
            </p:cNvPr>
            <p:cNvGrpSpPr/>
            <p:nvPr/>
          </p:nvGrpSpPr>
          <p:grpSpPr>
            <a:xfrm>
              <a:off x="716926" y="3330409"/>
              <a:ext cx="632563" cy="369335"/>
              <a:chOff x="716926" y="3330409"/>
              <a:chExt cx="632563" cy="369335"/>
            </a:xfrm>
          </p:grpSpPr>
          <p:cxnSp>
            <p:nvCxnSpPr>
              <p:cNvPr id="26" name="Rechte verbindingslijn 30">
                <a:extLst>
                  <a:ext uri="{FF2B5EF4-FFF2-40B4-BE49-F238E27FC236}">
                    <a16:creationId xmlns:a16="http://schemas.microsoft.com/office/drawing/2014/main" id="{A80A6253-0E92-55C5-7482-F3D0285205D8}"/>
                  </a:ext>
                </a:extLst>
              </p:cNvPr>
              <p:cNvCxnSpPr/>
              <p:nvPr/>
            </p:nvCxnSpPr>
            <p:spPr>
              <a:xfrm>
                <a:off x="1133490" y="3515072"/>
                <a:ext cx="215999" cy="0"/>
              </a:xfrm>
              <a:prstGeom prst="straightConnector1">
                <a:avLst/>
              </a:prstGeom>
              <a:noFill/>
              <a:ln w="6345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27" name="Tekstvak 31">
                <a:extLst>
                  <a:ext uri="{FF2B5EF4-FFF2-40B4-BE49-F238E27FC236}">
                    <a16:creationId xmlns:a16="http://schemas.microsoft.com/office/drawing/2014/main" id="{7B691C0E-C9BB-6D05-73B8-A91BCBA73CCC}"/>
                  </a:ext>
                </a:extLst>
              </p:cNvPr>
              <p:cNvSpPr txBox="1"/>
              <p:nvPr/>
            </p:nvSpPr>
            <p:spPr>
              <a:xfrm>
                <a:off x="716926" y="3330409"/>
                <a:ext cx="18472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endParaRPr>
              </a:p>
            </p:txBody>
          </p:sp>
        </p:grpSp>
        <p:grpSp>
          <p:nvGrpSpPr>
            <p:cNvPr id="28" name="Groep 32">
              <a:extLst>
                <a:ext uri="{FF2B5EF4-FFF2-40B4-BE49-F238E27FC236}">
                  <a16:creationId xmlns:a16="http://schemas.microsoft.com/office/drawing/2014/main" id="{1B3434AE-AF9E-3203-168E-D9EF111923F9}"/>
                </a:ext>
              </a:extLst>
            </p:cNvPr>
            <p:cNvGrpSpPr/>
            <p:nvPr/>
          </p:nvGrpSpPr>
          <p:grpSpPr>
            <a:xfrm>
              <a:off x="4643990" y="3330409"/>
              <a:ext cx="632555" cy="369335"/>
              <a:chOff x="4643990" y="3330409"/>
              <a:chExt cx="632555" cy="369335"/>
            </a:xfrm>
          </p:grpSpPr>
          <p:cxnSp>
            <p:nvCxnSpPr>
              <p:cNvPr id="29" name="Rechte verbindingslijn 33">
                <a:extLst>
                  <a:ext uri="{FF2B5EF4-FFF2-40B4-BE49-F238E27FC236}">
                    <a16:creationId xmlns:a16="http://schemas.microsoft.com/office/drawing/2014/main" id="{E5B980B9-F0F5-2F03-8573-F8566FEB3247}"/>
                  </a:ext>
                </a:extLst>
              </p:cNvPr>
              <p:cNvCxnSpPr/>
              <p:nvPr/>
            </p:nvCxnSpPr>
            <p:spPr>
              <a:xfrm>
                <a:off x="5060545" y="3515072"/>
                <a:ext cx="216000" cy="0"/>
              </a:xfrm>
              <a:prstGeom prst="straightConnector1">
                <a:avLst/>
              </a:prstGeom>
              <a:noFill/>
              <a:ln w="6345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30" name="Tekstvak 34">
                <a:extLst>
                  <a:ext uri="{FF2B5EF4-FFF2-40B4-BE49-F238E27FC236}">
                    <a16:creationId xmlns:a16="http://schemas.microsoft.com/office/drawing/2014/main" id="{318ED07F-FD51-3AD6-00FF-7E3E222B0186}"/>
                  </a:ext>
                </a:extLst>
              </p:cNvPr>
              <p:cNvSpPr txBox="1"/>
              <p:nvPr/>
            </p:nvSpPr>
            <p:spPr>
              <a:xfrm>
                <a:off x="4643990" y="3330409"/>
                <a:ext cx="18472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endParaRPr>
              </a:p>
            </p:txBody>
          </p:sp>
        </p:grpSp>
        <p:grpSp>
          <p:nvGrpSpPr>
            <p:cNvPr id="31" name="Groep 35">
              <a:extLst>
                <a:ext uri="{FF2B5EF4-FFF2-40B4-BE49-F238E27FC236}">
                  <a16:creationId xmlns:a16="http://schemas.microsoft.com/office/drawing/2014/main" id="{3F2605EF-DFD8-382F-3D95-16FE2D643007}"/>
                </a:ext>
              </a:extLst>
            </p:cNvPr>
            <p:cNvGrpSpPr/>
            <p:nvPr/>
          </p:nvGrpSpPr>
          <p:grpSpPr>
            <a:xfrm>
              <a:off x="8568467" y="3330409"/>
              <a:ext cx="632564" cy="369335"/>
              <a:chOff x="8568467" y="3330409"/>
              <a:chExt cx="632564" cy="369335"/>
            </a:xfrm>
          </p:grpSpPr>
          <p:cxnSp>
            <p:nvCxnSpPr>
              <p:cNvPr id="32" name="Rechte verbindingslijn 36">
                <a:extLst>
                  <a:ext uri="{FF2B5EF4-FFF2-40B4-BE49-F238E27FC236}">
                    <a16:creationId xmlns:a16="http://schemas.microsoft.com/office/drawing/2014/main" id="{B9C0F4CC-5DAC-43D9-93EE-BFD7CAC35E6D}"/>
                  </a:ext>
                </a:extLst>
              </p:cNvPr>
              <p:cNvCxnSpPr/>
              <p:nvPr/>
            </p:nvCxnSpPr>
            <p:spPr>
              <a:xfrm>
                <a:off x="8985031" y="3515072"/>
                <a:ext cx="216000" cy="0"/>
              </a:xfrm>
              <a:prstGeom prst="straightConnector1">
                <a:avLst/>
              </a:prstGeom>
              <a:noFill/>
              <a:ln w="6345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33" name="Tekstvak 37">
                <a:extLst>
                  <a:ext uri="{FF2B5EF4-FFF2-40B4-BE49-F238E27FC236}">
                    <a16:creationId xmlns:a16="http://schemas.microsoft.com/office/drawing/2014/main" id="{48E1490B-998C-E6CF-6CBD-4B0BD23802EB}"/>
                  </a:ext>
                </a:extLst>
              </p:cNvPr>
              <p:cNvSpPr txBox="1"/>
              <p:nvPr/>
            </p:nvSpPr>
            <p:spPr>
              <a:xfrm>
                <a:off x="8568467" y="3330409"/>
                <a:ext cx="18472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endParaRPr>
              </a:p>
            </p:txBody>
          </p:sp>
        </p:grpSp>
        <p:cxnSp>
          <p:nvCxnSpPr>
            <p:cNvPr id="34" name="Rechte verbindingslijn 39">
              <a:extLst>
                <a:ext uri="{FF2B5EF4-FFF2-40B4-BE49-F238E27FC236}">
                  <a16:creationId xmlns:a16="http://schemas.microsoft.com/office/drawing/2014/main" id="{EEE2EA83-9567-9E4D-4570-28D6C0FBE313}"/>
                </a:ext>
              </a:extLst>
            </p:cNvPr>
            <p:cNvCxnSpPr/>
            <p:nvPr/>
          </p:nvCxnSpPr>
          <p:spPr>
            <a:xfrm flipH="1">
              <a:off x="1033207" y="2808515"/>
              <a:ext cx="1851505" cy="1927766"/>
            </a:xfrm>
            <a:prstGeom prst="straightConnector1">
              <a:avLst/>
            </a:prstGeom>
            <a:noFill/>
            <a:ln w="19046" cap="flat">
              <a:solidFill>
                <a:srgbClr val="FF0000"/>
              </a:solidFill>
              <a:prstDash val="solid"/>
              <a:miter/>
            </a:ln>
          </p:spPr>
        </p:cxnSp>
        <p:sp>
          <p:nvSpPr>
            <p:cNvPr id="35" name="Tekstvak 43">
              <a:extLst>
                <a:ext uri="{FF2B5EF4-FFF2-40B4-BE49-F238E27FC236}">
                  <a16:creationId xmlns:a16="http://schemas.microsoft.com/office/drawing/2014/main" id="{DBE119D4-32F0-F540-9119-948FF9AE3977}"/>
                </a:ext>
              </a:extLst>
            </p:cNvPr>
            <p:cNvSpPr txBox="1"/>
            <p:nvPr/>
          </p:nvSpPr>
          <p:spPr>
            <a:xfrm>
              <a:off x="1213235" y="4478776"/>
              <a:ext cx="30168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nl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rPr>
                <a:t>0</a:t>
              </a:r>
              <a:endParaRPr lang="en-BE" sz="1800" b="0" i="0" u="none" strike="noStrike" kern="1200" cap="none" spc="0" baseline="0">
                <a:solidFill>
                  <a:srgbClr val="000000"/>
                </a:solidFill>
                <a:uFillTx/>
                <a:latin typeface="CMU Serif" pitchFamily="2"/>
                <a:ea typeface="CMU Serif" pitchFamily="2"/>
                <a:cs typeface="CMU Serif" pitchFamily="2"/>
              </a:endParaRPr>
            </a:p>
          </p:txBody>
        </p:sp>
        <p:sp>
          <p:nvSpPr>
            <p:cNvPr id="36" name="Tekstvak 44">
              <a:extLst>
                <a:ext uri="{FF2B5EF4-FFF2-40B4-BE49-F238E27FC236}">
                  <a16:creationId xmlns:a16="http://schemas.microsoft.com/office/drawing/2014/main" id="{6B554930-093D-7241-93E3-012F836E695A}"/>
                </a:ext>
              </a:extLst>
            </p:cNvPr>
            <p:cNvSpPr txBox="1"/>
            <p:nvPr/>
          </p:nvSpPr>
          <p:spPr>
            <a:xfrm>
              <a:off x="5174159" y="4499670"/>
              <a:ext cx="30168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nl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rPr>
                <a:t>0</a:t>
              </a:r>
              <a:endParaRPr lang="en-BE" sz="1800" b="0" i="0" u="none" strike="noStrike" kern="1200" cap="none" spc="0" baseline="0">
                <a:solidFill>
                  <a:srgbClr val="000000"/>
                </a:solidFill>
                <a:uFillTx/>
                <a:latin typeface="CMU Serif" pitchFamily="2"/>
                <a:ea typeface="CMU Serif" pitchFamily="2"/>
                <a:cs typeface="CMU Serif" pitchFamily="2"/>
              </a:endParaRPr>
            </a:p>
          </p:txBody>
        </p:sp>
        <p:sp>
          <p:nvSpPr>
            <p:cNvPr id="37" name="Tekstvak 45">
              <a:extLst>
                <a:ext uri="{FF2B5EF4-FFF2-40B4-BE49-F238E27FC236}">
                  <a16:creationId xmlns:a16="http://schemas.microsoft.com/office/drawing/2014/main" id="{5BD78D41-07CA-F6CD-EA04-0069F77CBC90}"/>
                </a:ext>
              </a:extLst>
            </p:cNvPr>
            <p:cNvSpPr txBox="1"/>
            <p:nvPr/>
          </p:nvSpPr>
          <p:spPr>
            <a:xfrm>
              <a:off x="9105741" y="4457882"/>
              <a:ext cx="30168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nl-BE" sz="1800" b="0" i="0" u="none" strike="noStrike" kern="1200" cap="none" spc="0" baseline="0">
                  <a:solidFill>
                    <a:srgbClr val="000000"/>
                  </a:solidFill>
                  <a:uFillTx/>
                  <a:latin typeface="CMU Serif" pitchFamily="2"/>
                  <a:ea typeface="CMU Serif" pitchFamily="2"/>
                  <a:cs typeface="CMU Serif" pitchFamily="2"/>
                </a:rPr>
                <a:t>0</a:t>
              </a:r>
              <a:endParaRPr lang="en-BE" sz="1800" b="0" i="0" u="none" strike="noStrike" kern="1200" cap="none" spc="0" baseline="0">
                <a:solidFill>
                  <a:srgbClr val="000000"/>
                </a:solidFill>
                <a:uFillTx/>
                <a:latin typeface="CMU Serif" pitchFamily="2"/>
                <a:ea typeface="CMU Serif" pitchFamily="2"/>
                <a:cs typeface="CMU Serif" pitchFamily="2"/>
              </a:endParaRPr>
            </a:p>
          </p:txBody>
        </p:sp>
        <p:cxnSp>
          <p:nvCxnSpPr>
            <p:cNvPr id="38" name="Rechte verbindingslijn 52">
              <a:extLst>
                <a:ext uri="{FF2B5EF4-FFF2-40B4-BE49-F238E27FC236}">
                  <a16:creationId xmlns:a16="http://schemas.microsoft.com/office/drawing/2014/main" id="{AA8F5E98-6947-6506-F949-602AF0FCABEE}"/>
                </a:ext>
              </a:extLst>
            </p:cNvPr>
            <p:cNvCxnSpPr/>
            <p:nvPr/>
          </p:nvCxnSpPr>
          <p:spPr>
            <a:xfrm flipV="1">
              <a:off x="9098636" y="2202935"/>
              <a:ext cx="2320738" cy="2254947"/>
            </a:xfrm>
            <a:prstGeom prst="straightConnector1">
              <a:avLst/>
            </a:prstGeom>
            <a:noFill/>
            <a:ln w="19046" cap="flat">
              <a:solidFill>
                <a:srgbClr val="FF0000"/>
              </a:solidFill>
              <a:prstDash val="solid"/>
              <a:miter/>
            </a:ln>
          </p:spPr>
        </p:cxnSp>
        <p:cxnSp>
          <p:nvCxnSpPr>
            <p:cNvPr id="39" name="Rechte verbindingslijn 57">
              <a:extLst>
                <a:ext uri="{FF2B5EF4-FFF2-40B4-BE49-F238E27FC236}">
                  <a16:creationId xmlns:a16="http://schemas.microsoft.com/office/drawing/2014/main" id="{7B4B7757-855C-5D39-5205-86E2613C67F1}"/>
                </a:ext>
              </a:extLst>
            </p:cNvPr>
            <p:cNvCxnSpPr/>
            <p:nvPr/>
          </p:nvCxnSpPr>
          <p:spPr>
            <a:xfrm flipH="1">
              <a:off x="8165308" y="4457882"/>
              <a:ext cx="940433" cy="0"/>
            </a:xfrm>
            <a:prstGeom prst="straightConnector1">
              <a:avLst/>
            </a:prstGeom>
            <a:noFill/>
            <a:ln w="19046" cap="flat">
              <a:solidFill>
                <a:srgbClr val="70AD47"/>
              </a:solidFill>
              <a:prstDash val="solid"/>
              <a:miter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kstvak 66">
                  <a:extLst>
                    <a:ext uri="{FF2B5EF4-FFF2-40B4-BE49-F238E27FC236}">
                      <a16:creationId xmlns:a16="http://schemas.microsoft.com/office/drawing/2014/main" id="{1E45BCB9-6D9F-C2AE-795B-C4ABA14AF4AB}"/>
                    </a:ext>
                  </a:extLst>
                </p:cNvPr>
                <p:cNvSpPr txBox="1"/>
                <p:nvPr/>
              </p:nvSpPr>
              <p:spPr>
                <a:xfrm>
                  <a:off x="2788499" y="3106930"/>
                  <a:ext cx="923269" cy="276999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40" name="Tekstvak 66">
                  <a:extLst>
                    <a:ext uri="{FF2B5EF4-FFF2-40B4-BE49-F238E27FC236}">
                      <a16:creationId xmlns:a16="http://schemas.microsoft.com/office/drawing/2014/main" id="{1E45BCB9-6D9F-C2AE-795B-C4ABA14AF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499" y="3106930"/>
                  <a:ext cx="9232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05" r="-1351" b="-26087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kstvak 68">
                  <a:extLst>
                    <a:ext uri="{FF2B5EF4-FFF2-40B4-BE49-F238E27FC236}">
                      <a16:creationId xmlns:a16="http://schemas.microsoft.com/office/drawing/2014/main" id="{18504DC8-BEDB-10D6-6355-3D9690DF4FEE}"/>
                    </a:ext>
                  </a:extLst>
                </p:cNvPr>
                <p:cNvSpPr txBox="1"/>
                <p:nvPr/>
              </p:nvSpPr>
              <p:spPr>
                <a:xfrm>
                  <a:off x="3260485" y="4401811"/>
                  <a:ext cx="550797" cy="369335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41" name="Tekstvak 68">
                  <a:extLst>
                    <a:ext uri="{FF2B5EF4-FFF2-40B4-BE49-F238E27FC236}">
                      <a16:creationId xmlns:a16="http://schemas.microsoft.com/office/drawing/2014/main" id="{18504DC8-BEDB-10D6-6355-3D9690DF4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485" y="4401811"/>
                  <a:ext cx="550797" cy="3693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kstvak 69">
                  <a:extLst>
                    <a:ext uri="{FF2B5EF4-FFF2-40B4-BE49-F238E27FC236}">
                      <a16:creationId xmlns:a16="http://schemas.microsoft.com/office/drawing/2014/main" id="{756C22F6-06C4-BAF2-23A8-F27569D922A6}"/>
                    </a:ext>
                  </a:extLst>
                </p:cNvPr>
                <p:cNvSpPr txBox="1"/>
                <p:nvPr/>
              </p:nvSpPr>
              <p:spPr>
                <a:xfrm>
                  <a:off x="7166390" y="4457882"/>
                  <a:ext cx="550797" cy="369335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42" name="Tekstvak 69">
                  <a:extLst>
                    <a:ext uri="{FF2B5EF4-FFF2-40B4-BE49-F238E27FC236}">
                      <a16:creationId xmlns:a16="http://schemas.microsoft.com/office/drawing/2014/main" id="{756C22F6-06C4-BAF2-23A8-F27569D92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390" y="4457882"/>
                  <a:ext cx="550797" cy="3693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kstvak 70">
                  <a:extLst>
                    <a:ext uri="{FF2B5EF4-FFF2-40B4-BE49-F238E27FC236}">
                      <a16:creationId xmlns:a16="http://schemas.microsoft.com/office/drawing/2014/main" id="{282B666C-9526-CD01-F4E5-5D226817D911}"/>
                    </a:ext>
                  </a:extLst>
                </p:cNvPr>
                <p:cNvSpPr txBox="1"/>
                <p:nvPr/>
              </p:nvSpPr>
              <p:spPr>
                <a:xfrm>
                  <a:off x="11236275" y="4366945"/>
                  <a:ext cx="550797" cy="369335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43" name="Tekstvak 70">
                  <a:extLst>
                    <a:ext uri="{FF2B5EF4-FFF2-40B4-BE49-F238E27FC236}">
                      <a16:creationId xmlns:a16="http://schemas.microsoft.com/office/drawing/2014/main" id="{282B666C-9526-CD01-F4E5-5D226817D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6275" y="4366945"/>
                  <a:ext cx="550797" cy="3693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kstvak 71">
                  <a:extLst>
                    <a:ext uri="{FF2B5EF4-FFF2-40B4-BE49-F238E27FC236}">
                      <a16:creationId xmlns:a16="http://schemas.microsoft.com/office/drawing/2014/main" id="{E1D345BB-AA50-D6D8-EF8E-555E51D39971}"/>
                    </a:ext>
                  </a:extLst>
                </p:cNvPr>
                <p:cNvSpPr txBox="1"/>
                <p:nvPr/>
              </p:nvSpPr>
              <p:spPr>
                <a:xfrm>
                  <a:off x="10043065" y="3393438"/>
                  <a:ext cx="1798505" cy="360931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44" name="Tekstvak 71">
                  <a:extLst>
                    <a:ext uri="{FF2B5EF4-FFF2-40B4-BE49-F238E27FC236}">
                      <a16:creationId xmlns:a16="http://schemas.microsoft.com/office/drawing/2014/main" id="{E1D345BB-AA50-D6D8-EF8E-555E51D39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065" y="3393438"/>
                  <a:ext cx="1798505" cy="360931"/>
                </a:xfrm>
                <a:prstGeom prst="rect">
                  <a:avLst/>
                </a:prstGeom>
                <a:blipFill>
                  <a:blip r:embed="rId7"/>
                  <a:stretch>
                    <a:fillRect l="-2797" t="-6897" r="-4196" b="-10345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kstvak 72">
                  <a:extLst>
                    <a:ext uri="{FF2B5EF4-FFF2-40B4-BE49-F238E27FC236}">
                      <a16:creationId xmlns:a16="http://schemas.microsoft.com/office/drawing/2014/main" id="{0BF37230-55C3-4370-BFB9-C7A59CDDA673}"/>
                    </a:ext>
                  </a:extLst>
                </p:cNvPr>
                <p:cNvSpPr txBox="1"/>
                <p:nvPr/>
              </p:nvSpPr>
              <p:spPr>
                <a:xfrm>
                  <a:off x="5615211" y="3017995"/>
                  <a:ext cx="1613385" cy="525011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B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45" name="Tekstvak 72">
                  <a:extLst>
                    <a:ext uri="{FF2B5EF4-FFF2-40B4-BE49-F238E27FC236}">
                      <a16:creationId xmlns:a16="http://schemas.microsoft.com/office/drawing/2014/main" id="{0BF37230-55C3-4370-BFB9-C7A59CDDA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211" y="3017995"/>
                  <a:ext cx="1613385" cy="525011"/>
                </a:xfrm>
                <a:prstGeom prst="rect">
                  <a:avLst/>
                </a:prstGeom>
                <a:blipFill>
                  <a:blip r:embed="rId8"/>
                  <a:stretch>
                    <a:fillRect l="-3125" t="-4762" b="-28571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CMU Serif</vt:lpstr>
      <vt:lpstr>Arial</vt:lpstr>
      <vt:lpstr>Calibri</vt:lpstr>
      <vt:lpstr>Calibri Light</vt:lpstr>
      <vt:lpstr>Cambria Math</vt:lpstr>
      <vt:lpstr>Kantoorthema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Joerie Aerts</dc:creator>
  <cp:lastModifiedBy>jeffee jeffee</cp:lastModifiedBy>
  <cp:revision>1</cp:revision>
  <dcterms:created xsi:type="dcterms:W3CDTF">2023-11-26T18:53:09Z</dcterms:created>
  <dcterms:modified xsi:type="dcterms:W3CDTF">2023-12-16T21:14:25Z</dcterms:modified>
</cp:coreProperties>
</file>