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1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7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FF13-118E-4645-BC1E-21369F323C1D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701F-66ED-384A-B7C3-0D09C8D09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6712"/>
              </p:ext>
            </p:extLst>
          </p:nvPr>
        </p:nvGraphicFramePr>
        <p:xfrm>
          <a:off x="0" y="528637"/>
          <a:ext cx="12192000" cy="631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9096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514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Menu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7184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5820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Footer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Home, About, FAQ, Basic Information, 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53446"/>
              </p:ext>
            </p:extLst>
          </p:nvPr>
        </p:nvGraphicFramePr>
        <p:xfrm>
          <a:off x="0" y="528637"/>
          <a:ext cx="12192000" cy="631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9096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514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Menu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7184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5820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Footer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3" y="2328863"/>
            <a:ext cx="5414962" cy="2308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1731" y="2328863"/>
            <a:ext cx="5414962" cy="2308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1463" y="4781551"/>
            <a:ext cx="11375230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Privacy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5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28104"/>
              </p:ext>
            </p:extLst>
          </p:nvPr>
        </p:nvGraphicFramePr>
        <p:xfrm>
          <a:off x="0" y="528637"/>
          <a:ext cx="12192000" cy="631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9096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514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Menu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7184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5820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Footer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2255013"/>
            <a:ext cx="1357312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Sub menu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1650" y="2357438"/>
            <a:ext cx="4929188" cy="286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0838" y="2357438"/>
            <a:ext cx="4929188" cy="286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Equipment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47182"/>
              </p:ext>
            </p:extLst>
          </p:nvPr>
        </p:nvGraphicFramePr>
        <p:xfrm>
          <a:off x="0" y="528637"/>
          <a:ext cx="12192000" cy="631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90968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514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Menu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071841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5820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Footer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013" y="2328863"/>
            <a:ext cx="3757612" cy="286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Links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8613" y="2328863"/>
            <a:ext cx="3757612" cy="286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Links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7213" y="2328863"/>
            <a:ext cx="3757612" cy="286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Links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40</Words>
  <Application>Microsoft Macintosh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Joyce, Jeff</dc:creator>
  <cp:lastModifiedBy>Joyce, Jeff</cp:lastModifiedBy>
  <cp:revision>4</cp:revision>
  <dcterms:created xsi:type="dcterms:W3CDTF">2017-05-13T23:38:03Z</dcterms:created>
  <dcterms:modified xsi:type="dcterms:W3CDTF">2017-05-14T01:52:26Z</dcterms:modified>
</cp:coreProperties>
</file>