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ym typeface="+mn-ea"/>
              </a:rPr>
              <a:t>JNI </a:t>
            </a:r>
            <a:r>
              <a:rPr lang="zh-CN" altLang="en-US">
                <a:sym typeface="+mn-ea"/>
              </a:rPr>
              <a:t>理论知识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2.CmakeLists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cmake_minimum_required(VERSION 3.4.1)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file(GLOB allCpp ${CMAKE_SOURCE_DIR}/*.cpp)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add_library( # Sets the name of the library.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native-lib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# Sets the library as a shared library.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SHARED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# Provides a relative path to your source file(s).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${allCpp} )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95275"/>
            <a:ext cx="10515600" cy="588200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/>
              <a:t>find_library( # Sets the name of the path variable.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log-lib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# Specifies the name of the NDK library that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# you want CMake to locate.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log )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# 引入FFmpeg的头文件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include_directories(${CMAKE_SOURCE_DIR}/include)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# 引入FFmpeg的库文件，设置内部的方式引入，指定库的目录是 -L  指定具体的库-l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set(CMAKE_CXX_FLAGS "${CMAKE_CXX_FLAGS} -L${CMAKE_SOURCE_DIR}/jni/${CMAKE_ANDROID_ARCH_ABI}")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52120"/>
            <a:ext cx="10515600" cy="5725160"/>
          </a:xfrm>
        </p:spPr>
        <p:txBody>
          <a:bodyPr/>
          <a:p>
            <a:pPr marL="0" indent="0">
              <a:buNone/>
            </a:pPr>
            <a:r>
              <a:rPr lang="zh-CN" altLang="en-US"/>
              <a:t>target_link_libraries( # Specifies the target library.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native-lib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avfilter avformat avcodec avutil swresample swscale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# Links the target library to the log library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# included in the NDK.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${log-lib} z)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四、</a:t>
            </a:r>
            <a:r>
              <a:rPr lang="en-US" altLang="zh-CN"/>
              <a:t>JNI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b="1"/>
              <a:t>1.</a:t>
            </a:r>
            <a:r>
              <a:rPr lang="zh-CN" altLang="en-US" b="1"/>
              <a:t>数据类型：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基本数据类型 jboolean 、jbyte、jchar、jint...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引用类型：jstring、jobject、jclass、jbooleanArray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 b="1"/>
              <a:t>2.</a:t>
            </a:r>
            <a:r>
              <a:rPr lang="zh-CN" altLang="en-US" b="1"/>
              <a:t>操作字符串：</a:t>
            </a:r>
            <a:endParaRPr lang="zh-CN" altLang="en-US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6965" y="50800"/>
            <a:ext cx="10515600" cy="699516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extern "C"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JNIEXPORT void JNICALL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Java_com_example_testjni_TestNatvie_testJstring(JNIEnv *env, jobject instance, jstring str_)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//（1）生成JNI String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char const * str = "hello world!";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jstring  jstring = env-&gt;NewStringUTF(str);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// (2) jstring 转换成 const char * charstr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const char *charstr = env-&gt;GetStringUTFChars(str_, 0);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// (3) 释放 const char *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env-&gt;ReleaseStringUTFChars(str_, charstr);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//(4) 获取字符串子集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char * subStr = new char;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env-&gt;GetStringUTFRegion(str_,0,3,subStr);//截取字符串char*;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env-&gt;ReleaseStringUTFChars(str_, subStr);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6360"/>
            <a:ext cx="10515600" cy="742886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altLang="zh-CN" b="1"/>
              <a:t>3.</a:t>
            </a:r>
            <a:r>
              <a:rPr lang="zh-CN" altLang="en-US" b="1"/>
              <a:t>操作数组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extern "C"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JNIEXPORT void JNICALL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Java_com_example_feifei_TestNatvie_testObjectArray(JNIEnv *env, jobject instance,  jobjectArray strArr)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//获取数组长度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int len = env-&gt;GetArrayLength(strArr);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for(int i = 0;i&lt; len;i++){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//获取Object数组元素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jstring item = (jstring)env-&gt;GetObjectArrayElement(strArr,i);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const char * charStr = env-&gt;GetStringUTFChars(item, false);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LOGD("feifei strArray item:%s",charStr);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jstring jresult = env-&gt;NewStringUTF("HaHa");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//设置Object数组元素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env-&gt;SetObjectArrayElement(strArr,i,jresult);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env-&gt;ReleaseStringUTFChars(item,charStr);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0985"/>
            <a:ext cx="10515600" cy="591629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 b="1"/>
              <a:t>4.访问java类的方法和字段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都是通过反射进行访问的，具体需要方法和字段的签名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基本数据类型中特殊的Boolean -&gt; Z   Long-&gt; J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引用类型，Java 类 对应的签名为：Ljava类的类全名，如Ljava/lang/String;  注意是斜杠和分号是必须，不是点。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引用类型，数组，int[] -&gt; [I       String -&gt; [Ljava/lang/String;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方法类型，（参数类型）返回值 类型，int sum(int a ,intb) -&gt; (II)I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0985"/>
            <a:ext cx="10515600" cy="662940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/>
              <a:t>extern "C"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JNIEXPORT void JNICALL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Java_com_example_testjni_TestNatvie_testCallStaticJavaMethod(JNIEnv *env, jobject instance)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//获取java类型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jclass clazz = env-&gt;GetObjectClass(instance);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if(clazz == NULL) return;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jmethodID staticMethod = env-&gt;GetStaticMethodID(clazz,"helloworldStatic","(Ljava/lang/String;)V");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if(staticMethod == NULL) return;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 jstring jmsg = env-&gt;NewStringUTF("twice");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env-&gt;CallStaticVoidMethod(clazz,staticMethod,jmsg);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6060"/>
            <a:ext cx="10515600" cy="595122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altLang="zh-CN" b="1"/>
              <a:t>5.JNI对象的全局引用和局部引用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局部引用：随着方法返回会自动释放， 也可通过代码手动释放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 env-&gt;DeleteLocalRef(clazz);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全局引用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JNI对象的全局引用分为两种，一种是强全局引用，这种引用会阻止Java的垃圾回收器回收JNI代码引用的Java对象，另一种是弱全局引用，这种全局引用则不会阻止垃圾回收器回收JNI代码引用的Java对象。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52120"/>
            <a:ext cx="10515600" cy="572516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1、强全局引用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NewGlobalRef用来创建强全局引用的JNI对象</a:t>
            </a:r>
            <a:endParaRPr lang="zh-CN" altLang="en-US"/>
          </a:p>
          <a:p>
            <a:r>
              <a:rPr lang="zh-CN" altLang="en-US"/>
              <a:t>- DeleteGlobalRef用来删除强全局引用的JNI对象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2、弱全局引用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NewWeakGlobalRef用来创建弱全局引用的JNI对象</a:t>
            </a:r>
            <a:endParaRPr lang="zh-CN" altLang="en-US"/>
          </a:p>
          <a:p>
            <a:r>
              <a:rPr lang="zh-CN" altLang="en-US"/>
              <a:t>- DeleteWeakGlobalRef用来删除弱全局引用的JNI对象</a:t>
            </a:r>
            <a:endParaRPr lang="zh-CN" altLang="en-US"/>
          </a:p>
          <a:p>
            <a:r>
              <a:rPr lang="zh-CN" altLang="en-US"/>
              <a:t>- IsSameObject用来判断两个JNI对象是否相同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一、</a:t>
            </a:r>
            <a:r>
              <a:rPr lang="en-US" altLang="zh-CN"/>
              <a:t>Linux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常用命令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cd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ls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mkdir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pwd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rm -rf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chmod  (4) (2) (1) +w +r +x  </a:t>
            </a:r>
            <a:r>
              <a:rPr lang="zh-CN" altLang="en-US"/>
              <a:t>当前用户权限</a:t>
            </a:r>
            <a:r>
              <a:rPr lang="en-US" altLang="zh-CN"/>
              <a:t>/</a:t>
            </a:r>
            <a:r>
              <a:rPr lang="zh-CN" altLang="en-US"/>
              <a:t>同组权限</a:t>
            </a:r>
            <a:r>
              <a:rPr lang="en-US" altLang="zh-CN"/>
              <a:t>/</a:t>
            </a:r>
            <a:r>
              <a:rPr lang="zh-CN" altLang="en-US"/>
              <a:t>其他用户权限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./ </a:t>
            </a:r>
            <a:r>
              <a:rPr lang="zh-CN" altLang="en-US"/>
              <a:t>执行可执行文件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215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 b="1"/>
              <a:t>6.</a:t>
            </a:r>
            <a:r>
              <a:rPr lang="zh-CN" altLang="en-US" b="1"/>
              <a:t>JNI 和 Java对象的互相持久化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Java对象持久化c/c++对象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通常的做法是 将C++对象指针 强转为jlong 类型，保存在调用者java对象的long型变量中，一直持有。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当需要使用该C++对象时,从Java对象中的long变量，强转化为C++对象,进而使用。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C/C++ 持久化Java对象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创建全局引用，不需要时进行删除即可。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4625"/>
            <a:ext cx="10515600" cy="652399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b="1"/>
              <a:t>7.动态注册和静态注册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区别是效率。静态注册，每次使用native方法时，都要去寻找；而动态注册，由于有张表的存在，因此查找效率高。</a:t>
            </a:r>
            <a:endParaRPr lang="en-US" altLang="zh-CN"/>
          </a:p>
          <a:p>
            <a:pPr marL="0" indent="0">
              <a:buNone/>
            </a:pPr>
            <a:r>
              <a:rPr lang="en-US" altLang="zh-CN" b="1"/>
              <a:t>静态注册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根据函数名来建立 java 方法与 JNI 函数的一一对应关系；在Java虚拟机加载so库时，如果发现含有JNIEXPORT和 JNICALL两个宏定义的函数时就会链接到对应Java层的native方法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Java_packagename_classname_methodname(JNIEnv *env,jclass/jobject,...)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b="1"/>
              <a:t>动态注册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是在JNi层实现的，JAVA层不需要关心，因为在system.load时就会去调用JNI_OnLoad，有就注册，没有就不注册。动态注册的原理：JNI 允许我们提供一个函数映射表，注册给 JVM，这样 JVM 就可以用函数映射表来调用相应的函数， 而不必通过函数名来查找相关函数(这个查找效率很低，函数名超级长)流程更加清晰可控，效率更高.。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285"/>
            <a:ext cx="10515600" cy="659511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altLang="zh-CN"/>
              <a:t>java </a:t>
            </a:r>
            <a:r>
              <a:rPr lang="zh-CN" altLang="en-US"/>
              <a:t>本地方法：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public native String stringFromJNI();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	public static native int add(int a, int b);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JNI</a:t>
            </a:r>
            <a:r>
              <a:rPr lang="zh-CN" altLang="en-US"/>
              <a:t>代码：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#include &lt;jni.h&gt;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#include &lt;string&gt;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#include "log.hpp"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extern "C" 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	jstring stringFromJNI(JNIEnv *env, jobject instance) 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	std::string hello = "Hello from C++";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	return env-&gt;NewStringUTF(hello.c_str());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jint add(JNIEnv *env, jclass clazz, jint a, jint b) 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	 return a + b;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}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8280"/>
            <a:ext cx="10515600" cy="596900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zh-CN" altLang="en-US"/>
              <a:t>jint RegisterNatives(JNIEnv *env)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jclass clazz = env-&gt;FindClass("com/example/testjni/MainActivity");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if (clazz == NULL)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LOGE("c</a:t>
            </a:r>
            <a:r>
              <a:rPr lang="en-US" altLang="zh-CN"/>
              <a:t>a</a:t>
            </a:r>
            <a:r>
              <a:rPr lang="zh-CN" altLang="en-US"/>
              <a:t>n't find class: com/example/testjni/MainActivity");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return JNI_ERR;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JNINativeMethod methods_MainActivity[] =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{"stringFromJNI", "()Ljava/lang/String;", (void *) stringFromJNI},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{"add",           "(II)I",                (void *) add}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// int len = sizeof(methods_MainActivity) / sizeof(methods_MainActivity[0]);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return env-&gt;RegisterNatives(clazz, methods_MainActivity,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         sizeof(methods_MainActivity) / sizeof(methods_MainActivity[0]));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95275"/>
            <a:ext cx="10515600" cy="5882005"/>
          </a:xfrm>
        </p:spPr>
        <p:txBody>
          <a:bodyPr/>
          <a:p>
            <a:pPr marL="0" indent="0">
              <a:buNone/>
            </a:pPr>
            <a:r>
              <a:rPr lang="zh-CN" altLang="en-US"/>
              <a:t>jint JNI_OnLoad(JavaVM *vm, void *reserved)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JNIEnv *env = NULL;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if (vm-&gt;GetEnv((void **) &amp;env, JNI_VERSION_1_6) != JNI_OK)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return JNI_ERR;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jint result = RegisterNatives(env);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LOGD("RegisterNatives result: %d", result);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return JNI_VERSION_1_6;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33705"/>
            <a:ext cx="10515600" cy="5743575"/>
          </a:xfrm>
        </p:spPr>
        <p:txBody>
          <a:bodyPr/>
          <a:p>
            <a:pPr marL="0" indent="0">
              <a:buNone/>
            </a:pPr>
            <a:r>
              <a:rPr lang="zh-CN" altLang="en-US"/>
              <a:t>JNINativeMethod是一个结构体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typedef struct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const char* name; // native 的方法名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const char* signature; // 方法签名，例如 ()Ljava/lang/String;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void*       fnPtr; // 函数指针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 JNINativeMethod;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575"/>
            <a:ext cx="10515600" cy="6021705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en-US" altLang="zh-CN" b="1"/>
              <a:t>8.Java Vm &amp; JNIEnv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1. JavaVm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JavaVM 是虚拟机在 JNI 层的代表，一个进程只有一个 JavaVM，所有的线程共用一个 JavaVM。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2. JNIEnv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JNIEnv 表示 Java 调用 native 语言的环境，是一个封装了几乎全部 JNI 方法的指针。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JNIEnv 只在创建它的线程生效，不能跨线程传递，不同线程的 JNIEnv 彼此独立。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native 环境中创建的线程，如果需要访问 JNI，必须要调用 AttachCurrentThread 关联，并使用 DetachCurrentThread 解除链接。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</a:t>
            </a:r>
            <a:r>
              <a:rPr lang="en-US" altLang="zh-CN"/>
              <a:t>Shell</a:t>
            </a:r>
            <a:r>
              <a:rPr lang="zh-CN" altLang="en-US"/>
              <a:t>脚本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41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简述：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后缀.sh或不带后缀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弱类型语言，变量可以随意定义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```shell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#!/bin/bash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# 第一行用于声明是一个shell脚本文件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 = 10  #声明变量T，并定义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echo $T # 打印变量T的值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```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27050"/>
            <a:ext cx="10515600" cy="5650230"/>
          </a:xfrm>
        </p:spPr>
        <p:txBody>
          <a:bodyPr/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执行shell脚本的三种方式</a:t>
            </a:r>
            <a:endParaRPr lang="zh-CN" altLang="en-US"/>
          </a:p>
          <a:p>
            <a:r>
              <a:rPr lang="zh-CN" altLang="en-US"/>
              <a:t>./demo.sh  这种必须要有执行权限，chmod +x</a:t>
            </a:r>
            <a:endParaRPr lang="zh-CN" altLang="en-US"/>
          </a:p>
          <a:p>
            <a:r>
              <a:rPr lang="zh-CN" altLang="en-US"/>
              <a:t>sh demo.sh</a:t>
            </a:r>
            <a:endParaRPr lang="zh-CN" altLang="en-US"/>
          </a:p>
          <a:p>
            <a:r>
              <a:rPr lang="zh-CN" altLang="en-US"/>
              <a:t>/bin/bash demo.sh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en-US" altLang="zh-CN"/>
              <a:t>2.一般语法：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条件语句：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845"/>
            <a:ext cx="10515600" cy="647192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 if(()) 代表算术运算，  if [  ] 代表执行指令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```shell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#!/bin/bash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AGE1=18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AGE2=20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# 判断两个年龄大小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if(($AGE1&gt;$AGE2));then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        echo "if statement"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else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echo "else statement"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fi # 结尾标志， 表示if结束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82270"/>
            <a:ext cx="10515600" cy="5795010"/>
          </a:xfrm>
        </p:spPr>
        <p:txBody>
          <a:bodyPr/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VAR1 = "nihao"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# 判断字符串是否为空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if [ $VAR1 ]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then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echo "字符串不为空，值是 $VAR1 "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else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echo "字符串为空"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fi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```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82270"/>
            <a:ext cx="10515600" cy="5795010"/>
          </a:xfrm>
        </p:spPr>
        <p:txBody>
          <a:bodyPr>
            <a:normAutofit lnSpcReduction="20000"/>
          </a:bodyPr>
          <a:p>
            <a:r>
              <a:rPr lang="zh-CN" altLang="en-US"/>
              <a:t>2.循环语句：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```shell</a:t>
            </a:r>
            <a:endParaRPr lang="zh-CN" altLang="en-US"/>
          </a:p>
          <a:p>
            <a:r>
              <a:rPr lang="zh-CN" altLang="en-US"/>
              <a:t>#!/bin/bash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   `seq 1 20` seq是系统自带函数，取出1-20的自然数</a:t>
            </a:r>
            <a:endParaRPr lang="zh-CN" altLang="en-US"/>
          </a:p>
          <a:p>
            <a:r>
              <a:rPr lang="zh-CN" altLang="en-US"/>
              <a:t>for i in `seq 1 20`</a:t>
            </a:r>
            <a:endParaRPr lang="zh-CN" altLang="en-US"/>
          </a:p>
          <a:p>
            <a:r>
              <a:rPr lang="zh-CN" altLang="en-US"/>
              <a:t>do</a:t>
            </a:r>
            <a:endParaRPr lang="zh-CN" altLang="en-US"/>
          </a:p>
          <a:p>
            <a:r>
              <a:rPr lang="zh-CN" altLang="en-US"/>
              <a:t>        echo "循环遍历的数字是：$i"</a:t>
            </a:r>
            <a:endParaRPr lang="zh-CN" altLang="en-US"/>
          </a:p>
          <a:p>
            <a:r>
              <a:rPr lang="zh-CN" altLang="en-US"/>
              <a:t>done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```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9850"/>
            <a:ext cx="10515600" cy="727202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1600"/>
              <a:t>3.函数：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```shell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#!/bin/bash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function func1() {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    echo "function1"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}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func1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# 函数中使用局部的变量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function func2() {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    NAME="xiaoming"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    echo $NAME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}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>
                <a:sym typeface="+mn-ea"/>
              </a:rPr>
              <a:t>func2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>
                <a:sym typeface="+mn-ea"/>
              </a:rPr>
              <a:t># 函数携带参数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>
                <a:sym typeface="+mn-ea"/>
              </a:rPr>
              <a:t>function func3(){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>
                <a:sym typeface="+mn-ea"/>
              </a:rPr>
              <a:t>        echo "func3的第一个参数是:`expr $1`"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>
                <a:sym typeface="+mn-ea"/>
              </a:rPr>
              <a:t>        echo $1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>
                <a:sym typeface="+mn-ea"/>
              </a:rPr>
              <a:t>}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>
                <a:sym typeface="+mn-ea"/>
              </a:rPr>
              <a:t>func3 20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>
                <a:sym typeface="+mn-ea"/>
              </a:rPr>
              <a:t>```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三、</a:t>
            </a:r>
            <a:r>
              <a:rPr lang="en-US" altLang="zh-CN"/>
              <a:t>CMake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1.静态库&amp;动态库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静态库：.a(.o)文件，编译期的时候，把静态库完整全部Copy一份去执行的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动态库：.so文件，运行的时候，才会去加载，而且只加载一次(System.loadLIbary(xx.so))，当加载一次之后，在内存中存在副本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编译在Android平台可用的动静态库则需要使用NDK工具链来编译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6775</Words>
  <Application>WPS 文字</Application>
  <PresentationFormat>宽屏</PresentationFormat>
  <Paragraphs>321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shijianfeng</dc:creator>
  <cp:lastModifiedBy>shijianfeng</cp:lastModifiedBy>
  <cp:revision>32</cp:revision>
  <dcterms:created xsi:type="dcterms:W3CDTF">2021-05-27T08:21:05Z</dcterms:created>
  <dcterms:modified xsi:type="dcterms:W3CDTF">2021-05-27T08:21:05Z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2052-3.0.0.4824</vt:lpwstr>
  </property>
</Properties>
</file>