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4795"/>
            <a:ext cx="10515600" cy="5001260"/>
          </a:xfrm>
        </p:spPr>
        <p:txBody>
          <a:bodyPr>
            <a:normAutofit fontScale="60000"/>
          </a:bodyPr>
          <a:p>
            <a:pPr marL="0" indent="0" fontAlgn="auto">
              <a:lnSpc>
                <a:spcPct val="13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、基本数据类型</a:t>
            </a:r>
            <a:endParaRPr lang="zh-CN" altLang="en-US"/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/>
              <a:t>	char short int long float double</a:t>
            </a:r>
            <a:endParaRPr lang="en-US" altLang="zh-CN"/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/>
              <a:t>	sign/unsign</a:t>
            </a:r>
            <a:endParaRPr lang="en-US" altLang="zh-CN"/>
          </a:p>
          <a:p>
            <a:pPr marL="0" indent="0" fontAlgn="auto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extern </a:t>
            </a:r>
            <a:r>
              <a:rPr lang="zh-CN" altLang="en-US"/>
              <a:t>、</a:t>
            </a:r>
            <a:r>
              <a:rPr lang="en-US" altLang="zh-CN"/>
              <a:t>static</a:t>
            </a:r>
            <a:r>
              <a:rPr lang="zh-CN" altLang="en-US"/>
              <a:t>、枚举</a:t>
            </a:r>
            <a:endParaRPr lang="zh-CN" altLang="en-US"/>
          </a:p>
          <a:p>
            <a:pPr marL="0" indent="0" fontAlgn="auto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altLang="zh-CN"/>
              <a:t>	extern</a:t>
            </a:r>
            <a:r>
              <a:rPr lang="zh-CN" altLang="en-US"/>
              <a:t>用于声明变量，并为变量提权</a:t>
            </a:r>
            <a:endParaRPr lang="zh-CN" altLang="en-US"/>
          </a:p>
          <a:p>
            <a:pPr marL="0" indent="0" fontAlgn="auto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altLang="zh-CN"/>
              <a:t>	static </a:t>
            </a:r>
            <a:r>
              <a:rPr lang="zh-CN" altLang="en-US"/>
              <a:t>静态，保持变量在当前作用域的值</a:t>
            </a:r>
            <a:endParaRPr lang="zh-CN" altLang="en-US"/>
          </a:p>
          <a:p>
            <a:pPr marL="0" indent="0" fontAlgn="auto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altLang="zh-CN"/>
              <a:t>	enum </a:t>
            </a:r>
            <a:r>
              <a:rPr lang="zh-CN" altLang="en-US"/>
              <a:t>，内部第一个元素默认值为</a:t>
            </a:r>
            <a:r>
              <a:rPr lang="en-US" altLang="zh-CN"/>
              <a:t>0 </a:t>
            </a:r>
            <a:r>
              <a:rPr lang="zh-CN" altLang="en-US"/>
              <a:t>， 后续自然递增</a:t>
            </a:r>
            <a:r>
              <a:rPr lang="en-US" altLang="zh-CN"/>
              <a:t>+1</a:t>
            </a:r>
            <a:endParaRPr lang="en-US" altLang="zh-CN"/>
          </a:p>
          <a:p>
            <a:pPr marL="0" indent="0" fontAlgn="auto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altLang="zh-CN"/>
              <a:t>3</a:t>
            </a:r>
            <a:r>
              <a:rPr lang="zh-CN" altLang="en-US"/>
              <a:t>、数组、指针</a:t>
            </a:r>
            <a:endParaRPr lang="zh-CN" altLang="en-US"/>
          </a:p>
          <a:p>
            <a:pPr marL="0" indent="0" fontAlgn="auto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altLang="zh-CN"/>
              <a:t>	</a:t>
            </a:r>
            <a:r>
              <a:rPr lang="zh-CN" altLang="en-US"/>
              <a:t>数组：</a:t>
            </a:r>
            <a:r>
              <a:rPr lang="en-US" altLang="zh-CN"/>
              <a:t>int students[10] ,  	</a:t>
            </a:r>
            <a:endParaRPr lang="en-US" altLang="zh-CN"/>
          </a:p>
          <a:p>
            <a:pPr marL="0" indent="0" fontAlgn="auto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altLang="zh-CN"/>
              <a:t>	</a:t>
            </a:r>
            <a:r>
              <a:rPr lang="zh-CN" altLang="en-US"/>
              <a:t>指针：</a:t>
            </a:r>
            <a:r>
              <a:rPr lang="en-US" altLang="zh-CN">
                <a:sym typeface="+mn-ea"/>
              </a:rPr>
              <a:t> int *p;  &amp;p(</a:t>
            </a:r>
            <a:r>
              <a:rPr lang="zh-CN" altLang="en-US">
                <a:sym typeface="+mn-ea"/>
              </a:rPr>
              <a:t>取地址符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代表指针指向的变量内存地址，</a:t>
            </a:r>
            <a:r>
              <a:rPr lang="en-US" altLang="zh-CN">
                <a:sym typeface="+mn-ea"/>
              </a:rPr>
              <a:t>*p</a:t>
            </a:r>
            <a:r>
              <a:rPr lang="zh-CN" altLang="en-US">
                <a:sym typeface="+mn-ea"/>
              </a:rPr>
              <a:t>代表指针指向的变量的值，</a:t>
            </a:r>
            <a:r>
              <a:rPr lang="en-US" altLang="zh-CN">
                <a:sym typeface="+mn-ea"/>
              </a:rPr>
              <a:t>&amp;p</a:t>
            </a:r>
            <a:r>
              <a:rPr lang="zh-CN" altLang="en-US">
                <a:sym typeface="+mn-ea"/>
              </a:rPr>
              <a:t>代表该指针在内存中的地址</a:t>
            </a:r>
            <a:endParaRPr lang="en-US" altLang="zh-CN"/>
          </a:p>
          <a:p>
            <a:pPr marL="0" indent="0" fontAlgn="auto">
              <a:lnSpc>
                <a:spcPct val="13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97230"/>
            <a:ext cx="10515600" cy="5480050"/>
          </a:xfrm>
        </p:spPr>
        <p:txBody>
          <a:bodyPr>
            <a:normAutofit fontScale="70000"/>
          </a:bodyPr>
          <a:p>
            <a:pPr marL="0" indent="0" fontAlgn="auto">
              <a:lnSpc>
                <a:spcPct val="12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数组指针：指向数组的指针，</a:t>
            </a:r>
            <a:r>
              <a:rPr lang="en-US" altLang="zh-CN">
                <a:sym typeface="+mn-ea"/>
              </a:rPr>
              <a:t>int *p = students; </a:t>
            </a:r>
            <a:r>
              <a:rPr lang="zh-CN" altLang="en-US">
                <a:sym typeface="+mn-ea"/>
              </a:rPr>
              <a:t>可通过指针来遍历数组</a:t>
            </a:r>
            <a:endParaRPr lang="en-US" altLang="zh-CN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指针数组：存放一组指针的数组，即数组的元素为指针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int* p[10];</a:t>
            </a:r>
            <a:endParaRPr lang="en-US" altLang="zh-CN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4</a:t>
            </a:r>
            <a:r>
              <a:rPr lang="zh-CN" altLang="en-US"/>
              <a:t>、函数、函数指针、指针函数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函数定义、声明：类似</a:t>
            </a:r>
            <a:r>
              <a:rPr lang="en-US" altLang="zh-CN"/>
              <a:t>java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调用顺序，程序自上而下执行，函数定义、声明、调用需要注意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函数指针：</a:t>
            </a:r>
            <a:r>
              <a:rPr lang="en-US" altLang="zh-CN"/>
              <a:t>int (*p)(int x ,inty); </a:t>
            </a:r>
            <a:r>
              <a:rPr lang="zh-CN" altLang="en-US"/>
              <a:t>指向函数首地址的指针，可通过该指针调用该函数</a:t>
            </a:r>
            <a:endParaRPr lang="en-US" altLang="zh-CN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指针函数：</a:t>
            </a:r>
            <a:r>
              <a:rPr lang="en-US" altLang="zh-CN"/>
              <a:t>int* p(int x , int y); </a:t>
            </a:r>
            <a:r>
              <a:rPr lang="zh-CN" altLang="en-US"/>
              <a:t>返回的是一个指针，即地址，可用于回调函数</a:t>
            </a:r>
            <a:endParaRPr lang="en-US" altLang="zh-CN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5</a:t>
            </a:r>
            <a:r>
              <a:rPr lang="zh-CN" altLang="en-US"/>
              <a:t>、字符串、结构体、共用体、预处理器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字符串：可用字符数组或字符指针实现， </a:t>
            </a:r>
            <a:r>
              <a:rPr lang="en-US" altLang="zh-CN"/>
              <a:t>strlen , strcpy,strcat	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2940"/>
            <a:ext cx="10515600" cy="5514340"/>
          </a:xfrm>
        </p:spPr>
        <p:txBody>
          <a:bodyPr/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结构体：</a:t>
            </a:r>
            <a:r>
              <a:rPr lang="en-US" altLang="zh-CN"/>
              <a:t>struct </a:t>
            </a:r>
            <a:r>
              <a:rPr lang="zh-CN" altLang="en-US"/>
              <a:t>，内部声明变量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共用体：</a:t>
            </a:r>
            <a:r>
              <a:rPr lang="en-US" altLang="zh-CN"/>
              <a:t>union</a:t>
            </a:r>
            <a:r>
              <a:rPr lang="zh-CN" altLang="en-US"/>
              <a:t>， 共用一块内存空间，最大值取决于内部声明的变量类型的最大存储值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预处理器：目的：实现文本替换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		define</a:t>
            </a:r>
            <a:r>
              <a:rPr lang="zh-CN" altLang="en-US"/>
              <a:t>、</a:t>
            </a:r>
            <a:r>
              <a:rPr lang="en-US" altLang="zh-CN"/>
              <a:t>typedef...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CPP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1</a:t>
            </a:r>
            <a:r>
              <a:rPr lang="zh-CN" altLang="en-US"/>
              <a:t>、函数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内联函数、函数默认值、</a:t>
            </a:r>
            <a:r>
              <a:rPr lang="en-US" altLang="zh-CN"/>
              <a:t>lambda</a:t>
            </a:r>
            <a:r>
              <a:rPr lang="zh-CN" altLang="en-US"/>
              <a:t>表达式（匿名函数）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、引用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类似于别名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特性：不可为空、必须初始化、一旦初始化不可变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、面向对象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析构函数、多继承、纯虚函数、抽象类、友元函数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2120"/>
            <a:ext cx="10515600" cy="5725160"/>
          </a:xfrm>
        </p:spPr>
        <p:txBody>
          <a:bodyPr/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、文件操作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、异常处理</a:t>
            </a:r>
            <a:endParaRPr lang="zh-CN" altLang="en-US"/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、动态内存、命名空间</a:t>
            </a:r>
            <a:endParaRPr lang="zh-CN" altLang="en-US"/>
          </a:p>
          <a:p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、线程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内存布局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WPS 演示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方正书宋_GBK</vt:lpstr>
      <vt:lpstr>Wingdings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</vt:lpstr>
      <vt:lpstr>Arial Unicode MS</vt:lpstr>
      <vt:lpstr>Office 主题</vt:lpstr>
      <vt:lpstr>C总结</vt:lpstr>
      <vt:lpstr>PowerPoint 演示文稿</vt:lpstr>
      <vt:lpstr>PowerPoint 演示文稿</vt:lpstr>
      <vt:lpstr>CPP总结</vt:lpstr>
      <vt:lpstr>PowerPoint 演示文稿</vt:lpstr>
      <vt:lpstr>内存布局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shijianfeng</dc:creator>
  <cp:lastModifiedBy>shijianfeng</cp:lastModifiedBy>
  <cp:revision>13</cp:revision>
  <dcterms:created xsi:type="dcterms:W3CDTF">2021-05-13T08:43:05Z</dcterms:created>
  <dcterms:modified xsi:type="dcterms:W3CDTF">2021-05-13T08:43:05Z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2052-3.0.0.4824</vt:lpwstr>
  </property>
</Properties>
</file>