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359900" cy="36004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6" autoAdjust="0"/>
    <p:restoredTop sz="94660"/>
  </p:normalViewPr>
  <p:slideViewPr>
    <p:cSldViewPr snapToGrid="0">
      <p:cViewPr>
        <p:scale>
          <a:sx n="100" d="100"/>
          <a:sy n="100" d="100"/>
        </p:scale>
        <p:origin x="1380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9" y="589241"/>
            <a:ext cx="701992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9" y="1891073"/>
            <a:ext cx="7019926" cy="869275"/>
          </a:xfrm>
        </p:spPr>
        <p:txBody>
          <a:bodyPr/>
          <a:lstStyle>
            <a:lvl1pPr marL="0" indent="0" algn="ctr">
              <a:buNone/>
              <a:defRPr sz="1261"/>
            </a:lvl1pPr>
            <a:lvl2pPr marL="240057" indent="0" algn="ctr">
              <a:buNone/>
              <a:defRPr sz="1050"/>
            </a:lvl2pPr>
            <a:lvl3pPr marL="480115" indent="0" algn="ctr">
              <a:buNone/>
              <a:defRPr sz="946"/>
            </a:lvl3pPr>
            <a:lvl4pPr marL="720175" indent="0" algn="ctr">
              <a:buNone/>
              <a:defRPr sz="839"/>
            </a:lvl4pPr>
            <a:lvl5pPr marL="960233" indent="0" algn="ctr">
              <a:buNone/>
              <a:defRPr sz="839"/>
            </a:lvl5pPr>
            <a:lvl6pPr marL="1200290" indent="0" algn="ctr">
              <a:buNone/>
              <a:defRPr sz="839"/>
            </a:lvl6pPr>
            <a:lvl7pPr marL="1440348" indent="0" algn="ctr">
              <a:buNone/>
              <a:defRPr sz="839"/>
            </a:lvl7pPr>
            <a:lvl8pPr marL="1680408" indent="0" algn="ctr">
              <a:buNone/>
              <a:defRPr sz="839"/>
            </a:lvl8pPr>
            <a:lvl9pPr marL="1920466" indent="0" algn="ctr">
              <a:buNone/>
              <a:defRPr sz="83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1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89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82" y="191693"/>
            <a:ext cx="2018229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191693"/>
            <a:ext cx="5937688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7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0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897616"/>
            <a:ext cx="807291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2409468"/>
            <a:ext cx="8072914" cy="787598"/>
          </a:xfrm>
        </p:spPr>
        <p:txBody>
          <a:bodyPr/>
          <a:lstStyle>
            <a:lvl1pPr marL="0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1pPr>
            <a:lvl2pPr marL="2400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115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3pPr>
            <a:lvl4pPr marL="720175" indent="0">
              <a:buNone/>
              <a:defRPr sz="839">
                <a:solidFill>
                  <a:schemeClr val="tx1">
                    <a:tint val="75000"/>
                  </a:schemeClr>
                </a:solidFill>
              </a:defRPr>
            </a:lvl4pPr>
            <a:lvl5pPr marL="960233" indent="0">
              <a:buNone/>
              <a:defRPr sz="839">
                <a:solidFill>
                  <a:schemeClr val="tx1">
                    <a:tint val="75000"/>
                  </a:schemeClr>
                </a:solidFill>
              </a:defRPr>
            </a:lvl5pPr>
            <a:lvl6pPr marL="1200290" indent="0">
              <a:buNone/>
              <a:defRPr sz="839">
                <a:solidFill>
                  <a:schemeClr val="tx1">
                    <a:tint val="75000"/>
                  </a:schemeClr>
                </a:solidFill>
              </a:defRPr>
            </a:lvl6pPr>
            <a:lvl7pPr marL="1440348" indent="0">
              <a:buNone/>
              <a:defRPr sz="839">
                <a:solidFill>
                  <a:schemeClr val="tx1">
                    <a:tint val="75000"/>
                  </a:schemeClr>
                </a:solidFill>
              </a:defRPr>
            </a:lvl7pPr>
            <a:lvl8pPr marL="1680408" indent="0">
              <a:buNone/>
              <a:defRPr sz="839">
                <a:solidFill>
                  <a:schemeClr val="tx1">
                    <a:tint val="75000"/>
                  </a:schemeClr>
                </a:solidFill>
              </a:defRPr>
            </a:lvl8pPr>
            <a:lvl9pPr marL="1920466" indent="0">
              <a:buNone/>
              <a:defRPr sz="8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25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6" y="958453"/>
            <a:ext cx="3977957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54" y="958453"/>
            <a:ext cx="3977957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08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91693"/>
            <a:ext cx="8072914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882610"/>
            <a:ext cx="3959678" cy="432554"/>
          </a:xfrm>
        </p:spPr>
        <p:txBody>
          <a:bodyPr anchor="b"/>
          <a:lstStyle>
            <a:lvl1pPr marL="0" indent="0">
              <a:buNone/>
              <a:defRPr sz="1261" b="1"/>
            </a:lvl1pPr>
            <a:lvl2pPr marL="240057" indent="0">
              <a:buNone/>
              <a:defRPr sz="1050" b="1"/>
            </a:lvl2pPr>
            <a:lvl3pPr marL="480115" indent="0">
              <a:buNone/>
              <a:defRPr sz="946" b="1"/>
            </a:lvl3pPr>
            <a:lvl4pPr marL="720175" indent="0">
              <a:buNone/>
              <a:defRPr sz="839" b="1"/>
            </a:lvl4pPr>
            <a:lvl5pPr marL="960233" indent="0">
              <a:buNone/>
              <a:defRPr sz="839" b="1"/>
            </a:lvl5pPr>
            <a:lvl6pPr marL="1200290" indent="0">
              <a:buNone/>
              <a:defRPr sz="839" b="1"/>
            </a:lvl6pPr>
            <a:lvl7pPr marL="1440348" indent="0">
              <a:buNone/>
              <a:defRPr sz="839" b="1"/>
            </a:lvl7pPr>
            <a:lvl8pPr marL="1680408" indent="0">
              <a:buNone/>
              <a:defRPr sz="839" b="1"/>
            </a:lvl8pPr>
            <a:lvl9pPr marL="1920466" indent="0">
              <a:buNone/>
              <a:defRPr sz="83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315167"/>
            <a:ext cx="3959678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882610"/>
            <a:ext cx="3979176" cy="432554"/>
          </a:xfrm>
        </p:spPr>
        <p:txBody>
          <a:bodyPr anchor="b"/>
          <a:lstStyle>
            <a:lvl1pPr marL="0" indent="0">
              <a:buNone/>
              <a:defRPr sz="1261" b="1"/>
            </a:lvl1pPr>
            <a:lvl2pPr marL="240057" indent="0">
              <a:buNone/>
              <a:defRPr sz="1050" b="1"/>
            </a:lvl2pPr>
            <a:lvl3pPr marL="480115" indent="0">
              <a:buNone/>
              <a:defRPr sz="946" b="1"/>
            </a:lvl3pPr>
            <a:lvl4pPr marL="720175" indent="0">
              <a:buNone/>
              <a:defRPr sz="839" b="1"/>
            </a:lvl4pPr>
            <a:lvl5pPr marL="960233" indent="0">
              <a:buNone/>
              <a:defRPr sz="839" b="1"/>
            </a:lvl5pPr>
            <a:lvl6pPr marL="1200290" indent="0">
              <a:buNone/>
              <a:defRPr sz="839" b="1"/>
            </a:lvl6pPr>
            <a:lvl7pPr marL="1440348" indent="0">
              <a:buNone/>
              <a:defRPr sz="839" b="1"/>
            </a:lvl7pPr>
            <a:lvl8pPr marL="1680408" indent="0">
              <a:buNone/>
              <a:defRPr sz="839" b="1"/>
            </a:lvl8pPr>
            <a:lvl9pPr marL="1920466" indent="0">
              <a:buNone/>
              <a:defRPr sz="83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1315167"/>
            <a:ext cx="3979176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61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3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28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7" y="240033"/>
            <a:ext cx="301881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8" y="518401"/>
            <a:ext cx="4738450" cy="2558653"/>
          </a:xfrm>
        </p:spPr>
        <p:txBody>
          <a:bodyPr/>
          <a:lstStyle>
            <a:lvl1pPr>
              <a:defRPr sz="1680"/>
            </a:lvl1pPr>
            <a:lvl2pPr>
              <a:defRPr sz="1469"/>
            </a:lvl2pPr>
            <a:lvl3pPr>
              <a:defRPr sz="1261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7" y="1080135"/>
            <a:ext cx="3018811" cy="2001084"/>
          </a:xfrm>
        </p:spPr>
        <p:txBody>
          <a:bodyPr/>
          <a:lstStyle>
            <a:lvl1pPr marL="0" indent="0">
              <a:buNone/>
              <a:defRPr sz="839"/>
            </a:lvl1pPr>
            <a:lvl2pPr marL="240057" indent="0">
              <a:buNone/>
              <a:defRPr sz="735"/>
            </a:lvl2pPr>
            <a:lvl3pPr marL="480115" indent="0">
              <a:buNone/>
              <a:defRPr sz="631"/>
            </a:lvl3pPr>
            <a:lvl4pPr marL="720175" indent="0">
              <a:buNone/>
              <a:defRPr sz="527"/>
            </a:lvl4pPr>
            <a:lvl5pPr marL="960233" indent="0">
              <a:buNone/>
              <a:defRPr sz="527"/>
            </a:lvl5pPr>
            <a:lvl6pPr marL="1200290" indent="0">
              <a:buNone/>
              <a:defRPr sz="527"/>
            </a:lvl6pPr>
            <a:lvl7pPr marL="1440348" indent="0">
              <a:buNone/>
              <a:defRPr sz="527"/>
            </a:lvl7pPr>
            <a:lvl8pPr marL="1680408" indent="0">
              <a:buNone/>
              <a:defRPr sz="527"/>
            </a:lvl8pPr>
            <a:lvl9pPr marL="1920466" indent="0">
              <a:buNone/>
              <a:defRPr sz="5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8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7" y="240033"/>
            <a:ext cx="301881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8" y="518401"/>
            <a:ext cx="473845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57" indent="0">
              <a:buNone/>
              <a:defRPr sz="1469"/>
            </a:lvl2pPr>
            <a:lvl3pPr marL="480115" indent="0">
              <a:buNone/>
              <a:defRPr sz="1261"/>
            </a:lvl3pPr>
            <a:lvl4pPr marL="720175" indent="0">
              <a:buNone/>
              <a:defRPr sz="1050"/>
            </a:lvl4pPr>
            <a:lvl5pPr marL="960233" indent="0">
              <a:buNone/>
              <a:defRPr sz="1050"/>
            </a:lvl5pPr>
            <a:lvl6pPr marL="1200290" indent="0">
              <a:buNone/>
              <a:defRPr sz="1050"/>
            </a:lvl6pPr>
            <a:lvl7pPr marL="1440348" indent="0">
              <a:buNone/>
              <a:defRPr sz="1050"/>
            </a:lvl7pPr>
            <a:lvl8pPr marL="1680408" indent="0">
              <a:buNone/>
              <a:defRPr sz="1050"/>
            </a:lvl8pPr>
            <a:lvl9pPr marL="1920466" indent="0">
              <a:buNone/>
              <a:defRPr sz="10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7" y="1080135"/>
            <a:ext cx="3018811" cy="2001084"/>
          </a:xfrm>
        </p:spPr>
        <p:txBody>
          <a:bodyPr/>
          <a:lstStyle>
            <a:lvl1pPr marL="0" indent="0">
              <a:buNone/>
              <a:defRPr sz="839"/>
            </a:lvl1pPr>
            <a:lvl2pPr marL="240057" indent="0">
              <a:buNone/>
              <a:defRPr sz="735"/>
            </a:lvl2pPr>
            <a:lvl3pPr marL="480115" indent="0">
              <a:buNone/>
              <a:defRPr sz="631"/>
            </a:lvl3pPr>
            <a:lvl4pPr marL="720175" indent="0">
              <a:buNone/>
              <a:defRPr sz="527"/>
            </a:lvl4pPr>
            <a:lvl5pPr marL="960233" indent="0">
              <a:buNone/>
              <a:defRPr sz="527"/>
            </a:lvl5pPr>
            <a:lvl6pPr marL="1200290" indent="0">
              <a:buNone/>
              <a:defRPr sz="527"/>
            </a:lvl6pPr>
            <a:lvl7pPr marL="1440348" indent="0">
              <a:buNone/>
              <a:defRPr sz="527"/>
            </a:lvl7pPr>
            <a:lvl8pPr marL="1680408" indent="0">
              <a:buNone/>
              <a:defRPr sz="527"/>
            </a:lvl8pPr>
            <a:lvl9pPr marL="1920466" indent="0">
              <a:buNone/>
              <a:defRPr sz="5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4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5" y="191693"/>
            <a:ext cx="807291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5" y="958453"/>
            <a:ext cx="807291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5" y="3337087"/>
            <a:ext cx="210597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9" y="3337087"/>
            <a:ext cx="31589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32" y="3337087"/>
            <a:ext cx="210597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30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115" rtl="0" eaLnBrk="1" latinLnBrk="0" hangingPunct="1">
        <a:lnSpc>
          <a:spcPct val="90000"/>
        </a:lnSpc>
        <a:spcBef>
          <a:spcPct val="0"/>
        </a:spcBef>
        <a:buNone/>
        <a:defRPr sz="23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30" indent="-120030" algn="l" defTabSz="480115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1pPr>
      <a:lvl2pPr marL="360088" indent="-120030" algn="l" defTabSz="480115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1" kern="1200">
          <a:solidFill>
            <a:schemeClr val="tx1"/>
          </a:solidFill>
          <a:latin typeface="+mn-lt"/>
          <a:ea typeface="+mn-ea"/>
          <a:cs typeface="+mn-cs"/>
        </a:defRPr>
      </a:lvl2pPr>
      <a:lvl3pPr marL="600145" indent="-120030" algn="l" defTabSz="480115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203" indent="-120030" algn="l" defTabSz="480115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1080263" indent="-120030" algn="l" defTabSz="480115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320321" indent="-120030" algn="l" defTabSz="480115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560378" indent="-120030" algn="l" defTabSz="480115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800435" indent="-120030" algn="l" defTabSz="480115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2040493" indent="-120030" algn="l" defTabSz="480115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115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1pPr>
      <a:lvl2pPr marL="240057" algn="l" defTabSz="480115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80115" algn="l" defTabSz="480115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20175" algn="l" defTabSz="480115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960233" algn="l" defTabSz="480115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200290" algn="l" defTabSz="480115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440348" algn="l" defTabSz="480115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680408" algn="l" defTabSz="480115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920466" algn="l" defTabSz="480115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C5F65F11-AAF4-4970-80DD-5DD7AC663A3B}"/>
              </a:ext>
            </a:extLst>
          </p:cNvPr>
          <p:cNvSpPr/>
          <p:nvPr/>
        </p:nvSpPr>
        <p:spPr>
          <a:xfrm>
            <a:off x="609814" y="1776953"/>
            <a:ext cx="6748006" cy="29470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25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8EABAB46-FE1C-41CD-9DAF-903A3D709C37}"/>
              </a:ext>
            </a:extLst>
          </p:cNvPr>
          <p:cNvCxnSpPr>
            <a:cxnSpLocks/>
          </p:cNvCxnSpPr>
          <p:nvPr/>
        </p:nvCxnSpPr>
        <p:spPr>
          <a:xfrm flipV="1">
            <a:off x="615454" y="2071656"/>
            <a:ext cx="0" cy="702089"/>
          </a:xfrm>
          <a:prstGeom prst="straightConnector1">
            <a:avLst/>
          </a:prstGeom>
          <a:ln w="57150">
            <a:headEnd w="lg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D5FEB2E-06C6-4C5A-B2B7-92D87ED57785}"/>
              </a:ext>
            </a:extLst>
          </p:cNvPr>
          <p:cNvCxnSpPr>
            <a:cxnSpLocks/>
          </p:cNvCxnSpPr>
          <p:nvPr/>
        </p:nvCxnSpPr>
        <p:spPr>
          <a:xfrm flipV="1">
            <a:off x="7357818" y="2071656"/>
            <a:ext cx="0" cy="702089"/>
          </a:xfrm>
          <a:prstGeom prst="straightConnector1">
            <a:avLst/>
          </a:prstGeom>
          <a:ln w="57150">
            <a:headEnd w="lg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EA054C3-D7C0-4623-A785-BC8066719082}"/>
              </a:ext>
            </a:extLst>
          </p:cNvPr>
          <p:cNvCxnSpPr>
            <a:cxnSpLocks/>
          </p:cNvCxnSpPr>
          <p:nvPr/>
        </p:nvCxnSpPr>
        <p:spPr>
          <a:xfrm>
            <a:off x="3198505" y="780161"/>
            <a:ext cx="0" cy="996793"/>
          </a:xfrm>
          <a:prstGeom prst="straightConnector1">
            <a:avLst/>
          </a:prstGeom>
          <a:ln w="571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991BDCC-CB82-4A42-801D-27F347116A34}"/>
              </a:ext>
            </a:extLst>
          </p:cNvPr>
          <p:cNvCxnSpPr>
            <a:cxnSpLocks/>
          </p:cNvCxnSpPr>
          <p:nvPr/>
        </p:nvCxnSpPr>
        <p:spPr>
          <a:xfrm>
            <a:off x="615454" y="2931755"/>
            <a:ext cx="0" cy="55915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293A0D6B-D152-4390-9A52-635182205652}"/>
              </a:ext>
            </a:extLst>
          </p:cNvPr>
          <p:cNvCxnSpPr>
            <a:cxnSpLocks/>
          </p:cNvCxnSpPr>
          <p:nvPr/>
        </p:nvCxnSpPr>
        <p:spPr>
          <a:xfrm>
            <a:off x="7357818" y="2906050"/>
            <a:ext cx="0" cy="5400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616733F-5F8C-4522-BE17-172FE21B3152}"/>
              </a:ext>
            </a:extLst>
          </p:cNvPr>
          <p:cNvCxnSpPr>
            <a:cxnSpLocks/>
          </p:cNvCxnSpPr>
          <p:nvPr/>
        </p:nvCxnSpPr>
        <p:spPr>
          <a:xfrm flipV="1">
            <a:off x="609813" y="3182412"/>
            <a:ext cx="6748006" cy="479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F1F288DD-FEEA-480B-A5CE-1A0A8C23FCCC}"/>
              </a:ext>
            </a:extLst>
          </p:cNvPr>
          <p:cNvCxnSpPr>
            <a:cxnSpLocks/>
          </p:cNvCxnSpPr>
          <p:nvPr/>
        </p:nvCxnSpPr>
        <p:spPr>
          <a:xfrm>
            <a:off x="615454" y="338768"/>
            <a:ext cx="0" cy="55915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0A7C9BE9-67B5-4987-9409-920FE9BBB0E0}"/>
              </a:ext>
            </a:extLst>
          </p:cNvPr>
          <p:cNvCxnSpPr>
            <a:cxnSpLocks/>
          </p:cNvCxnSpPr>
          <p:nvPr/>
        </p:nvCxnSpPr>
        <p:spPr>
          <a:xfrm>
            <a:off x="3198505" y="338768"/>
            <a:ext cx="0" cy="55915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493DDCF-6319-4274-B837-6FA04D4847A8}"/>
              </a:ext>
            </a:extLst>
          </p:cNvPr>
          <p:cNvCxnSpPr>
            <a:cxnSpLocks/>
          </p:cNvCxnSpPr>
          <p:nvPr/>
        </p:nvCxnSpPr>
        <p:spPr>
          <a:xfrm flipV="1">
            <a:off x="609816" y="618348"/>
            <a:ext cx="2588697" cy="53"/>
          </a:xfrm>
          <a:prstGeom prst="straightConnector1">
            <a:avLst/>
          </a:prstGeom>
          <a:ln w="19050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F1FA8384-69C1-40EE-A967-7DA856AA37DD}"/>
                  </a:ext>
                </a:extLst>
              </p:cNvPr>
              <p:cNvSpPr txBox="1"/>
              <p:nvPr/>
            </p:nvSpPr>
            <p:spPr>
              <a:xfrm>
                <a:off x="3277546" y="756856"/>
                <a:ext cx="459148" cy="692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502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pt-BR" sz="4502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F1FA8384-69C1-40EE-A967-7DA856AA3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6" y="756856"/>
                <a:ext cx="459148" cy="692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E58B23C4-7A74-46E7-BB06-DEEB34EF4D9C}"/>
                  </a:ext>
                </a:extLst>
              </p:cNvPr>
              <p:cNvSpPr txBox="1"/>
              <p:nvPr/>
            </p:nvSpPr>
            <p:spPr>
              <a:xfrm>
                <a:off x="2410424" y="109537"/>
                <a:ext cx="332795" cy="554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1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pt-BR" sz="3601" dirty="0"/>
              </a:p>
            </p:txBody>
          </p:sp>
        </mc:Choice>
        <mc:Fallback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E58B23C4-7A74-46E7-BB06-DEEB34EF4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24" y="109537"/>
                <a:ext cx="332795" cy="554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FB404943-297B-4BCC-AFB2-E7CC6B1F33E0}"/>
                  </a:ext>
                </a:extLst>
              </p:cNvPr>
              <p:cNvSpPr txBox="1"/>
              <p:nvPr/>
            </p:nvSpPr>
            <p:spPr>
              <a:xfrm>
                <a:off x="3643874" y="2721452"/>
                <a:ext cx="328684" cy="554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1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3601" dirty="0"/>
              </a:p>
            </p:txBody>
          </p:sp>
        </mc:Choice>
        <mc:Fallback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FB404943-297B-4BCC-AFB2-E7CC6B1F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74" y="2721452"/>
                <a:ext cx="328684" cy="554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6B225D10-0479-42CB-8F3B-43404E7E1493}"/>
                  </a:ext>
                </a:extLst>
              </p:cNvPr>
              <p:cNvSpPr txBox="1"/>
              <p:nvPr/>
            </p:nvSpPr>
            <p:spPr>
              <a:xfrm>
                <a:off x="7475000" y="1803794"/>
                <a:ext cx="384169" cy="554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1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t-BR" sz="3601" dirty="0"/>
              </a:p>
            </p:txBody>
          </p:sp>
        </mc:Choice>
        <mc:Fallback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6B225D10-0479-42CB-8F3B-43404E7E1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000" y="1803794"/>
                <a:ext cx="384169" cy="554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00A1E7A5-DA4F-44C3-9226-7F1B952018F1}"/>
                  </a:ext>
                </a:extLst>
              </p:cNvPr>
              <p:cNvSpPr txBox="1"/>
              <p:nvPr/>
            </p:nvSpPr>
            <p:spPr>
              <a:xfrm>
                <a:off x="130781" y="1817251"/>
                <a:ext cx="366673" cy="554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1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sz="3601" dirty="0"/>
              </a:p>
            </p:txBody>
          </p:sp>
        </mc:Choice>
        <mc:Fallback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00A1E7A5-DA4F-44C3-9226-7F1B95201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1" y="1817251"/>
                <a:ext cx="366673" cy="554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 58">
            <a:extLst>
              <a:ext uri="{FF2B5EF4-FFF2-40B4-BE49-F238E27FC236}">
                <a16:creationId xmlns:a16="http://schemas.microsoft.com/office/drawing/2014/main" id="{B9EABE31-1635-4897-8E14-0F2D533D7E15}"/>
              </a:ext>
            </a:extLst>
          </p:cNvPr>
          <p:cNvSpPr/>
          <p:nvPr/>
        </p:nvSpPr>
        <p:spPr>
          <a:xfrm>
            <a:off x="8378188" y="1776953"/>
            <a:ext cx="278783" cy="2947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2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DDB4D795-B53C-4664-923F-55EAEA34D169}"/>
                  </a:ext>
                </a:extLst>
              </p:cNvPr>
              <p:cNvSpPr txBox="1"/>
              <p:nvPr/>
            </p:nvSpPr>
            <p:spPr>
              <a:xfrm>
                <a:off x="8440082" y="1153867"/>
                <a:ext cx="213427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5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2250" dirty="0"/>
              </a:p>
            </p:txBody>
          </p:sp>
        </mc:Choice>
        <mc:Fallback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DDB4D795-B53C-4664-923F-55EAEA34D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82" y="1153867"/>
                <a:ext cx="213427" cy="346249"/>
              </a:xfrm>
              <a:prstGeom prst="rect">
                <a:avLst/>
              </a:prstGeom>
              <a:blipFill>
                <a:blip r:embed="rId7"/>
                <a:stretch>
                  <a:fillRect l="-22857" r="-1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619E32C-3F2F-465E-BE52-78462CAAC18D}"/>
                  </a:ext>
                </a:extLst>
              </p:cNvPr>
              <p:cNvSpPr txBox="1"/>
              <p:nvPr/>
            </p:nvSpPr>
            <p:spPr>
              <a:xfrm>
                <a:off x="9020744" y="1750835"/>
                <a:ext cx="20837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5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2250" dirty="0"/>
              </a:p>
            </p:txBody>
          </p:sp>
        </mc:Choice>
        <mc:Fallback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619E32C-3F2F-465E-BE52-78462CAA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744" y="1750835"/>
                <a:ext cx="208379" cy="346249"/>
              </a:xfrm>
              <a:prstGeom prst="rect">
                <a:avLst/>
              </a:prstGeom>
              <a:blipFill>
                <a:blip r:embed="rId8"/>
                <a:stretch>
                  <a:fillRect l="-38235" r="-35294" b="-7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1C76D6C-8F98-4B34-BBD1-01632CC377E6}"/>
              </a:ext>
            </a:extLst>
          </p:cNvPr>
          <p:cNvCxnSpPr>
            <a:cxnSpLocks/>
          </p:cNvCxnSpPr>
          <p:nvPr/>
        </p:nvCxnSpPr>
        <p:spPr>
          <a:xfrm flipH="1">
            <a:off x="8759927" y="1796230"/>
            <a:ext cx="22305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B20B5C9C-9668-4693-9EEE-56B0FAA44175}"/>
              </a:ext>
            </a:extLst>
          </p:cNvPr>
          <p:cNvCxnSpPr>
            <a:cxnSpLocks/>
          </p:cNvCxnSpPr>
          <p:nvPr/>
        </p:nvCxnSpPr>
        <p:spPr>
          <a:xfrm flipV="1">
            <a:off x="8872286" y="1796236"/>
            <a:ext cx="0" cy="2812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47CD3C6-6FEB-4BED-916E-51FF9BAAE017}"/>
              </a:ext>
            </a:extLst>
          </p:cNvPr>
          <p:cNvCxnSpPr>
            <a:cxnSpLocks/>
          </p:cNvCxnSpPr>
          <p:nvPr/>
        </p:nvCxnSpPr>
        <p:spPr>
          <a:xfrm flipH="1">
            <a:off x="8759927" y="2077477"/>
            <a:ext cx="22305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87100DFE-FBA6-4BA2-988E-F4B786A15819}"/>
              </a:ext>
            </a:extLst>
          </p:cNvPr>
          <p:cNvCxnSpPr>
            <a:cxnSpLocks/>
          </p:cNvCxnSpPr>
          <p:nvPr/>
        </p:nvCxnSpPr>
        <p:spPr>
          <a:xfrm flipV="1">
            <a:off x="8645612" y="1526190"/>
            <a:ext cx="0" cy="22369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4B05E966-26A4-4F12-BC9A-C582246000AE}"/>
              </a:ext>
            </a:extLst>
          </p:cNvPr>
          <p:cNvCxnSpPr>
            <a:cxnSpLocks/>
          </p:cNvCxnSpPr>
          <p:nvPr/>
        </p:nvCxnSpPr>
        <p:spPr>
          <a:xfrm>
            <a:off x="8386722" y="1624409"/>
            <a:ext cx="25889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CC36BC2-0CA1-48A3-8A90-3D9A6AAA0194}"/>
              </a:ext>
            </a:extLst>
          </p:cNvPr>
          <p:cNvCxnSpPr>
            <a:cxnSpLocks/>
          </p:cNvCxnSpPr>
          <p:nvPr/>
        </p:nvCxnSpPr>
        <p:spPr>
          <a:xfrm flipV="1">
            <a:off x="8386721" y="1514595"/>
            <a:ext cx="0" cy="22369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582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7</Words>
  <Application>Microsoft Office PowerPoint</Application>
  <PresentationFormat>Personalizar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Franco Jefferds</dc:creator>
  <cp:lastModifiedBy>Franco Jefferds</cp:lastModifiedBy>
  <cp:revision>9</cp:revision>
  <dcterms:created xsi:type="dcterms:W3CDTF">2021-07-20T13:06:04Z</dcterms:created>
  <dcterms:modified xsi:type="dcterms:W3CDTF">2021-07-20T14:05:33Z</dcterms:modified>
</cp:coreProperties>
</file>