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8280400" cy="8280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355149"/>
            <a:ext cx="7038340" cy="288280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4349128"/>
            <a:ext cx="6210300" cy="1999179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29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5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40855"/>
            <a:ext cx="1785461" cy="70172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40855"/>
            <a:ext cx="5252879" cy="70172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2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064352"/>
            <a:ext cx="7141845" cy="3444416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541353"/>
            <a:ext cx="7141845" cy="181133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204273"/>
            <a:ext cx="3519170" cy="525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204273"/>
            <a:ext cx="3519170" cy="5253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1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40856"/>
            <a:ext cx="7141845" cy="1600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029849"/>
            <a:ext cx="3502997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3024646"/>
            <a:ext cx="3502997" cy="44487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029849"/>
            <a:ext cx="3520249" cy="994797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3024646"/>
            <a:ext cx="3520249" cy="44487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94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9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192226"/>
            <a:ext cx="4191953" cy="5884451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52027"/>
            <a:ext cx="2670645" cy="1932093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192226"/>
            <a:ext cx="4191953" cy="5884451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484120"/>
            <a:ext cx="2670645" cy="460214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40856"/>
            <a:ext cx="7141845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204273"/>
            <a:ext cx="7141845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674706"/>
            <a:ext cx="27946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674706"/>
            <a:ext cx="186309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3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E4EFA14-B080-4EAA-ABAC-1EF48204296A}"/>
              </a:ext>
            </a:extLst>
          </p:cNvPr>
          <p:cNvCxnSpPr>
            <a:cxnSpLocks/>
          </p:cNvCxnSpPr>
          <p:nvPr/>
        </p:nvCxnSpPr>
        <p:spPr>
          <a:xfrm>
            <a:off x="1553888" y="1266092"/>
            <a:ext cx="0" cy="6280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1738D21-E980-42EE-B7F4-5EFAAEB4B5F8}"/>
              </a:ext>
            </a:extLst>
          </p:cNvPr>
          <p:cNvCxnSpPr>
            <a:cxnSpLocks/>
          </p:cNvCxnSpPr>
          <p:nvPr/>
        </p:nvCxnSpPr>
        <p:spPr>
          <a:xfrm flipV="1">
            <a:off x="1565742" y="1266092"/>
            <a:ext cx="551343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225748B-A659-4CE6-930C-39E913924868}"/>
              </a:ext>
            </a:extLst>
          </p:cNvPr>
          <p:cNvCxnSpPr>
            <a:cxnSpLocks/>
          </p:cNvCxnSpPr>
          <p:nvPr/>
        </p:nvCxnSpPr>
        <p:spPr>
          <a:xfrm flipH="1">
            <a:off x="1055082" y="4359590"/>
            <a:ext cx="7014656" cy="0"/>
          </a:xfrm>
          <a:prstGeom prst="line">
            <a:avLst/>
          </a:prstGeom>
          <a:ln w="57150"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34A0DAE-02AE-4B64-8230-3497F4ED890B}"/>
                  </a:ext>
                </a:extLst>
              </p:cNvPr>
              <p:cNvSpPr txBox="1"/>
              <p:nvPr/>
            </p:nvSpPr>
            <p:spPr>
              <a:xfrm>
                <a:off x="7089790" y="3852571"/>
                <a:ext cx="979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𝐿𝑁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34A0DAE-02AE-4B64-8230-3497F4ED8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90" y="3852571"/>
                <a:ext cx="9799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3DF34E42-6053-41F5-8B10-E28B54C2EA0E}"/>
              </a:ext>
            </a:extLst>
          </p:cNvPr>
          <p:cNvCxnSpPr>
            <a:cxnSpLocks/>
          </p:cNvCxnSpPr>
          <p:nvPr/>
        </p:nvCxnSpPr>
        <p:spPr>
          <a:xfrm>
            <a:off x="1549006" y="840535"/>
            <a:ext cx="551343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702D1BD-18B4-4F25-865E-0D730DCFF1FC}"/>
              </a:ext>
            </a:extLst>
          </p:cNvPr>
          <p:cNvCxnSpPr>
            <a:cxnSpLocks/>
          </p:cNvCxnSpPr>
          <p:nvPr/>
        </p:nvCxnSpPr>
        <p:spPr>
          <a:xfrm flipV="1">
            <a:off x="811977" y="1304961"/>
            <a:ext cx="0" cy="623221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C4849EEF-CA17-4279-8220-FFA9385B1A16}"/>
                  </a:ext>
                </a:extLst>
              </p:cNvPr>
              <p:cNvSpPr txBox="1"/>
              <p:nvPr/>
            </p:nvSpPr>
            <p:spPr>
              <a:xfrm>
                <a:off x="297050" y="3956260"/>
                <a:ext cx="359285" cy="654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C4849EEF-CA17-4279-8220-FFA9385B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" y="3956260"/>
                <a:ext cx="359285" cy="654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AF480C06-221F-4C9F-A13C-751F18D339A7}"/>
                  </a:ext>
                </a:extLst>
              </p:cNvPr>
              <p:cNvSpPr txBox="1"/>
              <p:nvPr/>
            </p:nvSpPr>
            <p:spPr>
              <a:xfrm>
                <a:off x="4093501" y="88831"/>
                <a:ext cx="457912" cy="654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AF480C06-221F-4C9F-A13C-751F18D33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501" y="88831"/>
                <a:ext cx="457912" cy="654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525AA8C-A79D-4277-B00C-7E1E6EFAD4AE}"/>
              </a:ext>
            </a:extLst>
          </p:cNvPr>
          <p:cNvCxnSpPr>
            <a:cxnSpLocks/>
          </p:cNvCxnSpPr>
          <p:nvPr/>
        </p:nvCxnSpPr>
        <p:spPr>
          <a:xfrm>
            <a:off x="7065514" y="1256952"/>
            <a:ext cx="0" cy="6280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102670E-FCC1-4E94-A65D-E4C72E04340C}"/>
              </a:ext>
            </a:extLst>
          </p:cNvPr>
          <p:cNvCxnSpPr>
            <a:cxnSpLocks/>
          </p:cNvCxnSpPr>
          <p:nvPr/>
        </p:nvCxnSpPr>
        <p:spPr>
          <a:xfrm flipV="1">
            <a:off x="1552083" y="7537171"/>
            <a:ext cx="551343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3822EF7-81A3-4B57-81A7-FF6176F6A045}"/>
              </a:ext>
            </a:extLst>
          </p:cNvPr>
          <p:cNvCxnSpPr/>
          <p:nvPr/>
        </p:nvCxnSpPr>
        <p:spPr>
          <a:xfrm>
            <a:off x="1549006" y="454898"/>
            <a:ext cx="0" cy="7737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7563D2C-F8C3-441F-8794-C66685CFA746}"/>
              </a:ext>
            </a:extLst>
          </p:cNvPr>
          <p:cNvCxnSpPr/>
          <p:nvPr/>
        </p:nvCxnSpPr>
        <p:spPr>
          <a:xfrm>
            <a:off x="7062437" y="416029"/>
            <a:ext cx="0" cy="77372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A65CC7E-F9DC-4EDE-962B-402F86A3F260}"/>
              </a:ext>
            </a:extLst>
          </p:cNvPr>
          <p:cNvCxnSpPr>
            <a:cxnSpLocks/>
          </p:cNvCxnSpPr>
          <p:nvPr/>
        </p:nvCxnSpPr>
        <p:spPr>
          <a:xfrm>
            <a:off x="391890" y="1304961"/>
            <a:ext cx="1015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4361473-0555-4774-BB7C-CF7717C133E0}"/>
              </a:ext>
            </a:extLst>
          </p:cNvPr>
          <p:cNvCxnSpPr>
            <a:cxnSpLocks/>
          </p:cNvCxnSpPr>
          <p:nvPr/>
        </p:nvCxnSpPr>
        <p:spPr>
          <a:xfrm>
            <a:off x="391890" y="7585181"/>
            <a:ext cx="1015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6B3A92E-DE24-4199-889F-5911BDED2172}"/>
              </a:ext>
            </a:extLst>
          </p:cNvPr>
          <p:cNvCxnSpPr/>
          <p:nvPr/>
        </p:nvCxnSpPr>
        <p:spPr>
          <a:xfrm>
            <a:off x="1271119" y="2612571"/>
            <a:ext cx="6069204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0EF1FDE-6C97-4839-BD05-42969265253D}"/>
              </a:ext>
            </a:extLst>
          </p:cNvPr>
          <p:cNvCxnSpPr/>
          <p:nvPr/>
        </p:nvCxnSpPr>
        <p:spPr>
          <a:xfrm>
            <a:off x="3557117" y="2612571"/>
            <a:ext cx="0" cy="16708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EA21ABDA-8265-415A-9AB2-B05DA43D0DEE}"/>
                  </a:ext>
                </a:extLst>
              </p:cNvPr>
              <p:cNvSpPr txBox="1"/>
              <p:nvPr/>
            </p:nvSpPr>
            <p:spPr>
              <a:xfrm>
                <a:off x="3601317" y="3120816"/>
                <a:ext cx="4111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EA21ABDA-8265-415A-9AB2-B05DA43D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17" y="3120816"/>
                <a:ext cx="41113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20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6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18</cp:revision>
  <dcterms:created xsi:type="dcterms:W3CDTF">2021-07-20T13:06:04Z</dcterms:created>
  <dcterms:modified xsi:type="dcterms:W3CDTF">2021-07-20T18:28:28Z</dcterms:modified>
</cp:coreProperties>
</file>