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9359900" cy="97202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3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590794"/>
            <a:ext cx="7955915" cy="3384092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5105389"/>
            <a:ext cx="7019925" cy="2346813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66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48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517514"/>
            <a:ext cx="2018228" cy="823747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517514"/>
            <a:ext cx="5937687" cy="823747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3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59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2423318"/>
            <a:ext cx="8072914" cy="4043359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6504929"/>
            <a:ext cx="8072914" cy="2126307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/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01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2587570"/>
            <a:ext cx="3977958" cy="616741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2587570"/>
            <a:ext cx="3977958" cy="616741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72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517516"/>
            <a:ext cx="8072914" cy="18788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2382815"/>
            <a:ext cx="3959676" cy="1167781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3550596"/>
            <a:ext cx="3959676" cy="522239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2382815"/>
            <a:ext cx="3979177" cy="1167781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3550596"/>
            <a:ext cx="3979177" cy="522239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23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24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23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648018"/>
            <a:ext cx="3018811" cy="2268061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1399540"/>
            <a:ext cx="4738449" cy="6907687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916079"/>
            <a:ext cx="3018811" cy="5402397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16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648018"/>
            <a:ext cx="3018811" cy="2268061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1399540"/>
            <a:ext cx="4738449" cy="6907687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916079"/>
            <a:ext cx="3018811" cy="5402397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77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517516"/>
            <a:ext cx="8072914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2587570"/>
            <a:ext cx="8072914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9009246"/>
            <a:ext cx="210597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A4167-4A5C-45D9-AE24-E80C97516E52}" type="datetimeFigureOut">
              <a:rPr lang="pt-BR" smtClean="0"/>
              <a:t>20/07/2021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9009246"/>
            <a:ext cx="315896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9009246"/>
            <a:ext cx="210597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06893-002C-485A-A332-A3391AAC6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3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35C8975D-82C1-47C8-9D93-2E1C6CBE0B24}"/>
              </a:ext>
            </a:extLst>
          </p:cNvPr>
          <p:cNvGrpSpPr/>
          <p:nvPr/>
        </p:nvGrpSpPr>
        <p:grpSpPr>
          <a:xfrm>
            <a:off x="130781" y="109537"/>
            <a:ext cx="8915460" cy="9468451"/>
            <a:chOff x="130781" y="109537"/>
            <a:chExt cx="8915460" cy="9468451"/>
          </a:xfrm>
        </p:grpSpPr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EDA3D75B-DFDD-45DB-8827-EDCF03967C1F}"/>
                </a:ext>
              </a:extLst>
            </p:cNvPr>
            <p:cNvSpPr/>
            <p:nvPr/>
          </p:nvSpPr>
          <p:spPr>
            <a:xfrm>
              <a:off x="609814" y="1776953"/>
              <a:ext cx="6748006" cy="294703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25"/>
            </a:p>
          </p:txBody>
        </p: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86542BAE-1224-49E4-A5E0-0F7BC6625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454" y="2071656"/>
              <a:ext cx="0" cy="702089"/>
            </a:xfrm>
            <a:prstGeom prst="straightConnector1">
              <a:avLst/>
            </a:prstGeom>
            <a:ln w="57150">
              <a:headEnd w="lg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AB30F65A-8109-4023-9CC0-9CD0C495D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7818" y="2071656"/>
              <a:ext cx="0" cy="702089"/>
            </a:xfrm>
            <a:prstGeom prst="straightConnector1">
              <a:avLst/>
            </a:prstGeom>
            <a:ln w="57150">
              <a:headEnd w="lg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79B17DB7-5EB8-4C66-99AD-FDE5E6CA21FE}"/>
                </a:ext>
              </a:extLst>
            </p:cNvPr>
            <p:cNvCxnSpPr>
              <a:cxnSpLocks/>
            </p:cNvCxnSpPr>
            <p:nvPr/>
          </p:nvCxnSpPr>
          <p:spPr>
            <a:xfrm>
              <a:off x="3198505" y="780161"/>
              <a:ext cx="0" cy="99679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w="lg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5D761151-FCF0-42EC-9A6B-3396C012E25C}"/>
                </a:ext>
              </a:extLst>
            </p:cNvPr>
            <p:cNvCxnSpPr>
              <a:cxnSpLocks/>
            </p:cNvCxnSpPr>
            <p:nvPr/>
          </p:nvCxnSpPr>
          <p:spPr>
            <a:xfrm>
              <a:off x="615454" y="2931755"/>
              <a:ext cx="0" cy="5591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F45346CC-D8A5-48BF-B943-E0240095037F}"/>
                </a:ext>
              </a:extLst>
            </p:cNvPr>
            <p:cNvCxnSpPr>
              <a:cxnSpLocks/>
            </p:cNvCxnSpPr>
            <p:nvPr/>
          </p:nvCxnSpPr>
          <p:spPr>
            <a:xfrm>
              <a:off x="7357818" y="2906050"/>
              <a:ext cx="0" cy="54003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0BEBF0C2-9EFB-4817-866D-5D1EAF4E8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813" y="3182412"/>
              <a:ext cx="6748006" cy="479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84749619-CB7D-46F8-A35A-71637EB08754}"/>
                </a:ext>
              </a:extLst>
            </p:cNvPr>
            <p:cNvCxnSpPr>
              <a:cxnSpLocks/>
            </p:cNvCxnSpPr>
            <p:nvPr/>
          </p:nvCxnSpPr>
          <p:spPr>
            <a:xfrm>
              <a:off x="615454" y="338768"/>
              <a:ext cx="0" cy="5591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CD9D2E8B-4C1B-4558-B9CC-C4A0B48C1DE4}"/>
                </a:ext>
              </a:extLst>
            </p:cNvPr>
            <p:cNvCxnSpPr>
              <a:cxnSpLocks/>
            </p:cNvCxnSpPr>
            <p:nvPr/>
          </p:nvCxnSpPr>
          <p:spPr>
            <a:xfrm>
              <a:off x="3198505" y="338768"/>
              <a:ext cx="0" cy="5591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>
              <a:extLst>
                <a:ext uri="{FF2B5EF4-FFF2-40B4-BE49-F238E27FC236}">
                  <a16:creationId xmlns:a16="http://schemas.microsoft.com/office/drawing/2014/main" id="{84426FB1-DFB9-4CCD-ADA9-DE5D42B66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816" y="618348"/>
              <a:ext cx="2588697" cy="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CaixaDeTexto 118">
                  <a:extLst>
                    <a:ext uri="{FF2B5EF4-FFF2-40B4-BE49-F238E27FC236}">
                      <a16:creationId xmlns:a16="http://schemas.microsoft.com/office/drawing/2014/main" id="{13C89A7A-C28F-4434-99C4-05E987261ECC}"/>
                    </a:ext>
                  </a:extLst>
                </p:cNvPr>
                <p:cNvSpPr txBox="1"/>
                <p:nvPr/>
              </p:nvSpPr>
              <p:spPr>
                <a:xfrm>
                  <a:off x="3277546" y="756856"/>
                  <a:ext cx="459148" cy="6928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4502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pt-BR" sz="4502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9" name="CaixaDeTexto 118">
                  <a:extLst>
                    <a:ext uri="{FF2B5EF4-FFF2-40B4-BE49-F238E27FC236}">
                      <a16:creationId xmlns:a16="http://schemas.microsoft.com/office/drawing/2014/main" id="{13C89A7A-C28F-4434-99C4-05E987261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546" y="756856"/>
                  <a:ext cx="459148" cy="69281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CaixaDeTexto 119">
                  <a:extLst>
                    <a:ext uri="{FF2B5EF4-FFF2-40B4-BE49-F238E27FC236}">
                      <a16:creationId xmlns:a16="http://schemas.microsoft.com/office/drawing/2014/main" id="{32FC21C2-59A0-4D64-9D6B-566FF46EE21F}"/>
                    </a:ext>
                  </a:extLst>
                </p:cNvPr>
                <p:cNvSpPr txBox="1"/>
                <p:nvPr/>
              </p:nvSpPr>
              <p:spPr>
                <a:xfrm>
                  <a:off x="2410424" y="109537"/>
                  <a:ext cx="332795" cy="5541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1" i="1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pt-BR" sz="3601" dirty="0"/>
                </a:p>
              </p:txBody>
            </p:sp>
          </mc:Choice>
          <mc:Fallback>
            <p:sp>
              <p:nvSpPr>
                <p:cNvPr id="120" name="CaixaDeTexto 119">
                  <a:extLst>
                    <a:ext uri="{FF2B5EF4-FFF2-40B4-BE49-F238E27FC236}">
                      <a16:creationId xmlns:a16="http://schemas.microsoft.com/office/drawing/2014/main" id="{32FC21C2-59A0-4D64-9D6B-566FF46EE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0424" y="109537"/>
                  <a:ext cx="332795" cy="5541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CaixaDeTexto 120">
                  <a:extLst>
                    <a:ext uri="{FF2B5EF4-FFF2-40B4-BE49-F238E27FC236}">
                      <a16:creationId xmlns:a16="http://schemas.microsoft.com/office/drawing/2014/main" id="{B91FC310-3817-48B9-8428-3DDF7083F1E3}"/>
                    </a:ext>
                  </a:extLst>
                </p:cNvPr>
                <p:cNvSpPr txBox="1"/>
                <p:nvPr/>
              </p:nvSpPr>
              <p:spPr>
                <a:xfrm>
                  <a:off x="3643874" y="2721452"/>
                  <a:ext cx="328684" cy="5541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1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pt-BR" sz="3601" dirty="0"/>
                </a:p>
              </p:txBody>
            </p:sp>
          </mc:Choice>
          <mc:Fallback>
            <p:sp>
              <p:nvSpPr>
                <p:cNvPr id="121" name="CaixaDeTexto 120">
                  <a:extLst>
                    <a:ext uri="{FF2B5EF4-FFF2-40B4-BE49-F238E27FC236}">
                      <a16:creationId xmlns:a16="http://schemas.microsoft.com/office/drawing/2014/main" id="{B91FC310-3817-48B9-8428-3DDF7083F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3874" y="2721452"/>
                  <a:ext cx="328684" cy="5541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CaixaDeTexto 121">
                  <a:extLst>
                    <a:ext uri="{FF2B5EF4-FFF2-40B4-BE49-F238E27FC236}">
                      <a16:creationId xmlns:a16="http://schemas.microsoft.com/office/drawing/2014/main" id="{9B63C0F0-9F9E-40DE-84B7-93A2498497B9}"/>
                    </a:ext>
                  </a:extLst>
                </p:cNvPr>
                <p:cNvSpPr txBox="1"/>
                <p:nvPr/>
              </p:nvSpPr>
              <p:spPr>
                <a:xfrm>
                  <a:off x="7475000" y="1803794"/>
                  <a:ext cx="384169" cy="5541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1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pt-BR" sz="3601" dirty="0"/>
                </a:p>
              </p:txBody>
            </p:sp>
          </mc:Choice>
          <mc:Fallback>
            <p:sp>
              <p:nvSpPr>
                <p:cNvPr id="122" name="CaixaDeTexto 121">
                  <a:extLst>
                    <a:ext uri="{FF2B5EF4-FFF2-40B4-BE49-F238E27FC236}">
                      <a16:creationId xmlns:a16="http://schemas.microsoft.com/office/drawing/2014/main" id="{9B63C0F0-9F9E-40DE-84B7-93A249849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5000" y="1803794"/>
                  <a:ext cx="384169" cy="5541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CaixaDeTexto 122">
                  <a:extLst>
                    <a:ext uri="{FF2B5EF4-FFF2-40B4-BE49-F238E27FC236}">
                      <a16:creationId xmlns:a16="http://schemas.microsoft.com/office/drawing/2014/main" id="{364F88C6-9A3A-4845-B9FA-F2935A25CDDB}"/>
                    </a:ext>
                  </a:extLst>
                </p:cNvPr>
                <p:cNvSpPr txBox="1"/>
                <p:nvPr/>
              </p:nvSpPr>
              <p:spPr>
                <a:xfrm>
                  <a:off x="130781" y="1817251"/>
                  <a:ext cx="366673" cy="5541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1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pt-BR" sz="3601" dirty="0"/>
                </a:p>
              </p:txBody>
            </p:sp>
          </mc:Choice>
          <mc:Fallback>
            <p:sp>
              <p:nvSpPr>
                <p:cNvPr id="123" name="CaixaDeTexto 122">
                  <a:extLst>
                    <a:ext uri="{FF2B5EF4-FFF2-40B4-BE49-F238E27FC236}">
                      <a16:creationId xmlns:a16="http://schemas.microsoft.com/office/drawing/2014/main" id="{364F88C6-9A3A-4845-B9FA-F2935A25C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81" y="1817251"/>
                  <a:ext cx="366673" cy="55412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CAD27BEB-A4A0-4862-BD8B-5BB2AFFC9C14}"/>
                </a:ext>
              </a:extLst>
            </p:cNvPr>
            <p:cNvSpPr/>
            <p:nvPr/>
          </p:nvSpPr>
          <p:spPr>
            <a:xfrm>
              <a:off x="8195306" y="1776953"/>
              <a:ext cx="278783" cy="2947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25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CaixaDeTexto 124">
                  <a:extLst>
                    <a:ext uri="{FF2B5EF4-FFF2-40B4-BE49-F238E27FC236}">
                      <a16:creationId xmlns:a16="http://schemas.microsoft.com/office/drawing/2014/main" id="{84C8D7B3-5140-44AE-BFBD-AEE2D7BDCF32}"/>
                    </a:ext>
                  </a:extLst>
                </p:cNvPr>
                <p:cNvSpPr txBox="1"/>
                <p:nvPr/>
              </p:nvSpPr>
              <p:spPr>
                <a:xfrm>
                  <a:off x="8257200" y="1153867"/>
                  <a:ext cx="213427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50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pt-BR" sz="2250" dirty="0"/>
                </a:p>
              </p:txBody>
            </p:sp>
          </mc:Choice>
          <mc:Fallback>
            <p:sp>
              <p:nvSpPr>
                <p:cNvPr id="125" name="CaixaDeTexto 124">
                  <a:extLst>
                    <a:ext uri="{FF2B5EF4-FFF2-40B4-BE49-F238E27FC236}">
                      <a16:creationId xmlns:a16="http://schemas.microsoft.com/office/drawing/2014/main" id="{84C8D7B3-5140-44AE-BFBD-AEE2D7BDCF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7200" y="1153867"/>
                  <a:ext cx="213427" cy="346249"/>
                </a:xfrm>
                <a:prstGeom prst="rect">
                  <a:avLst/>
                </a:prstGeom>
                <a:blipFill>
                  <a:blip r:embed="rId7"/>
                  <a:stretch>
                    <a:fillRect l="-22857" r="-171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CaixaDeTexto 125">
                  <a:extLst>
                    <a:ext uri="{FF2B5EF4-FFF2-40B4-BE49-F238E27FC236}">
                      <a16:creationId xmlns:a16="http://schemas.microsoft.com/office/drawing/2014/main" id="{294AE819-79A8-4649-9E40-51A86EDA8BAD}"/>
                    </a:ext>
                  </a:extLst>
                </p:cNvPr>
                <p:cNvSpPr txBox="1"/>
                <p:nvPr/>
              </p:nvSpPr>
              <p:spPr>
                <a:xfrm>
                  <a:off x="8837862" y="1750835"/>
                  <a:ext cx="208379" cy="346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5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2250" dirty="0"/>
                </a:p>
              </p:txBody>
            </p:sp>
          </mc:Choice>
          <mc:Fallback>
            <p:sp>
              <p:nvSpPr>
                <p:cNvPr id="126" name="CaixaDeTexto 125">
                  <a:extLst>
                    <a:ext uri="{FF2B5EF4-FFF2-40B4-BE49-F238E27FC236}">
                      <a16:creationId xmlns:a16="http://schemas.microsoft.com/office/drawing/2014/main" id="{294AE819-79A8-4649-9E40-51A86EDA8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862" y="1750835"/>
                  <a:ext cx="208379" cy="346249"/>
                </a:xfrm>
                <a:prstGeom prst="rect">
                  <a:avLst/>
                </a:prstGeom>
                <a:blipFill>
                  <a:blip r:embed="rId8"/>
                  <a:stretch>
                    <a:fillRect l="-38235" r="-35294" b="-70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Conector de Seta Reta 126">
              <a:extLst>
                <a:ext uri="{FF2B5EF4-FFF2-40B4-BE49-F238E27FC236}">
                  <a16:creationId xmlns:a16="http://schemas.microsoft.com/office/drawing/2014/main" id="{44212580-7C15-4BF9-B5D6-FD111A9117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7045" y="1796230"/>
              <a:ext cx="2230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C4711766-63F1-40B2-AFCE-354FDC863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9404" y="1796236"/>
              <a:ext cx="0" cy="2812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de Seta Reta 128">
              <a:extLst>
                <a:ext uri="{FF2B5EF4-FFF2-40B4-BE49-F238E27FC236}">
                  <a16:creationId xmlns:a16="http://schemas.microsoft.com/office/drawing/2014/main" id="{7753C4F0-1200-4CCA-A805-BAC92C925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7045" y="2077477"/>
              <a:ext cx="2230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de Seta Reta 129">
              <a:extLst>
                <a:ext uri="{FF2B5EF4-FFF2-40B4-BE49-F238E27FC236}">
                  <a16:creationId xmlns:a16="http://schemas.microsoft.com/office/drawing/2014/main" id="{7A921184-A4A8-4805-9FD9-317E82634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2730" y="1526190"/>
              <a:ext cx="0" cy="2236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de Seta Reta 130">
              <a:extLst>
                <a:ext uri="{FF2B5EF4-FFF2-40B4-BE49-F238E27FC236}">
                  <a16:creationId xmlns:a16="http://schemas.microsoft.com/office/drawing/2014/main" id="{8E6CBA73-D4C8-476B-B690-35EE4E822968}"/>
                </a:ext>
              </a:extLst>
            </p:cNvPr>
            <p:cNvCxnSpPr>
              <a:cxnSpLocks/>
            </p:cNvCxnSpPr>
            <p:nvPr/>
          </p:nvCxnSpPr>
          <p:spPr>
            <a:xfrm>
              <a:off x="8203840" y="1624409"/>
              <a:ext cx="2588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de Seta Reta 131">
              <a:extLst>
                <a:ext uri="{FF2B5EF4-FFF2-40B4-BE49-F238E27FC236}">
                  <a16:creationId xmlns:a16="http://schemas.microsoft.com/office/drawing/2014/main" id="{C47BB0B4-05C5-42D2-ACA7-82BDF3F30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3839" y="1514595"/>
              <a:ext cx="0" cy="2236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to 132">
              <a:extLst>
                <a:ext uri="{FF2B5EF4-FFF2-40B4-BE49-F238E27FC236}">
                  <a16:creationId xmlns:a16="http://schemas.microsoft.com/office/drawing/2014/main" id="{FBBFA51A-4209-4BC8-A1DB-ABD7C5E71C4C}"/>
                </a:ext>
              </a:extLst>
            </p:cNvPr>
            <p:cNvCxnSpPr>
              <a:cxnSpLocks/>
            </p:cNvCxnSpPr>
            <p:nvPr/>
          </p:nvCxnSpPr>
          <p:spPr>
            <a:xfrm>
              <a:off x="609814" y="3629025"/>
              <a:ext cx="0" cy="5819775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2A00AE87-CD62-4CBA-BAF7-CF44BEB40615}"/>
                </a:ext>
              </a:extLst>
            </p:cNvPr>
            <p:cNvCxnSpPr>
              <a:cxnSpLocks/>
            </p:cNvCxnSpPr>
            <p:nvPr/>
          </p:nvCxnSpPr>
          <p:spPr>
            <a:xfrm>
              <a:off x="3198505" y="2190750"/>
              <a:ext cx="0" cy="741005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F8F3D7BC-5C6E-4AB1-AFCB-05B6C9FF8032}"/>
                </a:ext>
              </a:extLst>
            </p:cNvPr>
            <p:cNvCxnSpPr>
              <a:cxnSpLocks/>
            </p:cNvCxnSpPr>
            <p:nvPr/>
          </p:nvCxnSpPr>
          <p:spPr>
            <a:xfrm>
              <a:off x="7357818" y="3490913"/>
              <a:ext cx="0" cy="6087075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to 135">
              <a:extLst>
                <a:ext uri="{FF2B5EF4-FFF2-40B4-BE49-F238E27FC236}">
                  <a16:creationId xmlns:a16="http://schemas.microsoft.com/office/drawing/2014/main" id="{6E6269F9-EDC6-4E3B-BA2D-FB64C2E43723}"/>
                </a:ext>
              </a:extLst>
            </p:cNvPr>
            <p:cNvCxnSpPr>
              <a:cxnSpLocks/>
            </p:cNvCxnSpPr>
            <p:nvPr/>
          </p:nvCxnSpPr>
          <p:spPr>
            <a:xfrm>
              <a:off x="609813" y="4754880"/>
              <a:ext cx="189825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de Seta Reta 136">
              <a:extLst>
                <a:ext uri="{FF2B5EF4-FFF2-40B4-BE49-F238E27FC236}">
                  <a16:creationId xmlns:a16="http://schemas.microsoft.com/office/drawing/2014/main" id="{496DDD56-60D7-459F-8903-4DCE03A561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813" y="4754880"/>
              <a:ext cx="0" cy="702089"/>
            </a:xfrm>
            <a:prstGeom prst="straightConnector1">
              <a:avLst/>
            </a:prstGeom>
            <a:ln w="57150">
              <a:headEnd w="lg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E1133607-93DD-42D7-921A-EECE4CFCE686}"/>
                </a:ext>
              </a:extLst>
            </p:cNvPr>
            <p:cNvCxnSpPr>
              <a:cxnSpLocks/>
            </p:cNvCxnSpPr>
            <p:nvPr/>
          </p:nvCxnSpPr>
          <p:spPr>
            <a:xfrm>
              <a:off x="2508069" y="4434567"/>
              <a:ext cx="0" cy="777513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A06466E3-F5C7-469E-8DBD-7DA78071F552}"/>
                </a:ext>
              </a:extLst>
            </p:cNvPr>
            <p:cNvCxnSpPr>
              <a:cxnSpLocks/>
            </p:cNvCxnSpPr>
            <p:nvPr/>
          </p:nvCxnSpPr>
          <p:spPr>
            <a:xfrm>
              <a:off x="3192256" y="3346541"/>
              <a:ext cx="0" cy="741005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de Seta Reta 139">
              <a:extLst>
                <a:ext uri="{FF2B5EF4-FFF2-40B4-BE49-F238E27FC236}">
                  <a16:creationId xmlns:a16="http://schemas.microsoft.com/office/drawing/2014/main" id="{08BEBC4E-8606-4791-AE13-54C4CE0F03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625" y="4310743"/>
              <a:ext cx="1" cy="95358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w="lg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CaixaDeTexto 140">
                  <a:extLst>
                    <a:ext uri="{FF2B5EF4-FFF2-40B4-BE49-F238E27FC236}">
                      <a16:creationId xmlns:a16="http://schemas.microsoft.com/office/drawing/2014/main" id="{3AB53093-BA90-4B90-B46C-08622AA5E6E3}"/>
                    </a:ext>
                  </a:extLst>
                </p:cNvPr>
                <p:cNvSpPr txBox="1"/>
                <p:nvPr/>
              </p:nvSpPr>
              <p:spPr>
                <a:xfrm>
                  <a:off x="163171" y="4987269"/>
                  <a:ext cx="366673" cy="5541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1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pt-BR" sz="3601" dirty="0"/>
                </a:p>
              </p:txBody>
            </p:sp>
          </mc:Choice>
          <mc:Fallback>
            <p:sp>
              <p:nvSpPr>
                <p:cNvPr id="141" name="CaixaDeTexto 140">
                  <a:extLst>
                    <a:ext uri="{FF2B5EF4-FFF2-40B4-BE49-F238E27FC236}">
                      <a16:creationId xmlns:a16="http://schemas.microsoft.com/office/drawing/2014/main" id="{3AB53093-BA90-4B90-B46C-08622AA5E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71" y="4987269"/>
                  <a:ext cx="366673" cy="55412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CaixaDeTexto 141">
                  <a:extLst>
                    <a:ext uri="{FF2B5EF4-FFF2-40B4-BE49-F238E27FC236}">
                      <a16:creationId xmlns:a16="http://schemas.microsoft.com/office/drawing/2014/main" id="{3AE79F79-F760-4B38-B93E-BF1951C03F59}"/>
                    </a:ext>
                  </a:extLst>
                </p:cNvPr>
                <p:cNvSpPr txBox="1"/>
                <p:nvPr/>
              </p:nvSpPr>
              <p:spPr>
                <a:xfrm>
                  <a:off x="2677785" y="4671145"/>
                  <a:ext cx="459148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pt-BR" sz="36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42" name="CaixaDeTexto 141">
                  <a:extLst>
                    <a:ext uri="{FF2B5EF4-FFF2-40B4-BE49-F238E27FC236}">
                      <a16:creationId xmlns:a16="http://schemas.microsoft.com/office/drawing/2014/main" id="{3AE79F79-F760-4B38-B93E-BF1951C03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785" y="4671145"/>
                  <a:ext cx="459148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Seta: Curva para Cima 142">
              <a:extLst>
                <a:ext uri="{FF2B5EF4-FFF2-40B4-BE49-F238E27FC236}">
                  <a16:creationId xmlns:a16="http://schemas.microsoft.com/office/drawing/2014/main" id="{301FD75E-AA5E-4A3F-BAF1-F5E58716A253}"/>
                </a:ext>
              </a:extLst>
            </p:cNvPr>
            <p:cNvSpPr/>
            <p:nvPr/>
          </p:nvSpPr>
          <p:spPr>
            <a:xfrm rot="15940982">
              <a:off x="3012682" y="4560959"/>
              <a:ext cx="564360" cy="387840"/>
            </a:xfrm>
            <a:prstGeom prst="curvedUpArrow">
              <a:avLst>
                <a:gd name="adj1" fmla="val 6942"/>
                <a:gd name="adj2" fmla="val 20709"/>
                <a:gd name="adj3" fmla="val 2654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CaixaDeTexto 143">
                  <a:extLst>
                    <a:ext uri="{FF2B5EF4-FFF2-40B4-BE49-F238E27FC236}">
                      <a16:creationId xmlns:a16="http://schemas.microsoft.com/office/drawing/2014/main" id="{1B9B82F1-2AFF-4437-94E8-4862CF960FCD}"/>
                    </a:ext>
                  </a:extLst>
                </p:cNvPr>
                <p:cNvSpPr txBox="1"/>
                <p:nvPr/>
              </p:nvSpPr>
              <p:spPr>
                <a:xfrm>
                  <a:off x="3444697" y="4773857"/>
                  <a:ext cx="459148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pt-BR" sz="36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44" name="CaixaDeTexto 143">
                  <a:extLst>
                    <a:ext uri="{FF2B5EF4-FFF2-40B4-BE49-F238E27FC236}">
                      <a16:creationId xmlns:a16="http://schemas.microsoft.com/office/drawing/2014/main" id="{1B9B82F1-2AFF-4437-94E8-4862CF960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697" y="4773857"/>
                  <a:ext cx="459148" cy="553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FC881ECF-B963-437B-BA98-CE52BFF6B10E}"/>
                </a:ext>
              </a:extLst>
            </p:cNvPr>
            <p:cNvCxnSpPr>
              <a:cxnSpLocks/>
            </p:cNvCxnSpPr>
            <p:nvPr/>
          </p:nvCxnSpPr>
          <p:spPr>
            <a:xfrm>
              <a:off x="2612625" y="5327855"/>
              <a:ext cx="0" cy="5591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de Seta Reta 145">
              <a:extLst>
                <a:ext uri="{FF2B5EF4-FFF2-40B4-BE49-F238E27FC236}">
                  <a16:creationId xmlns:a16="http://schemas.microsoft.com/office/drawing/2014/main" id="{B925436A-4F12-4A99-9B4B-96BE16B7E476}"/>
                </a:ext>
              </a:extLst>
            </p:cNvPr>
            <p:cNvCxnSpPr>
              <a:cxnSpLocks/>
            </p:cNvCxnSpPr>
            <p:nvPr/>
          </p:nvCxnSpPr>
          <p:spPr>
            <a:xfrm>
              <a:off x="615785" y="5774520"/>
              <a:ext cx="1996840" cy="8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CaixaDeTexto 146">
                  <a:extLst>
                    <a:ext uri="{FF2B5EF4-FFF2-40B4-BE49-F238E27FC236}">
                      <a16:creationId xmlns:a16="http://schemas.microsoft.com/office/drawing/2014/main" id="{9A3204E0-F6C8-4D0B-BD2F-15E59BCD3E7E}"/>
                    </a:ext>
                  </a:extLst>
                </p:cNvPr>
                <p:cNvSpPr txBox="1"/>
                <p:nvPr/>
              </p:nvSpPr>
              <p:spPr>
                <a:xfrm>
                  <a:off x="1835683" y="5225143"/>
                  <a:ext cx="332795" cy="5541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1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sz="3601" dirty="0"/>
                </a:p>
              </p:txBody>
            </p:sp>
          </mc:Choice>
          <mc:Fallback>
            <p:sp>
              <p:nvSpPr>
                <p:cNvPr id="147" name="CaixaDeTexto 146">
                  <a:extLst>
                    <a:ext uri="{FF2B5EF4-FFF2-40B4-BE49-F238E27FC236}">
                      <a16:creationId xmlns:a16="http://schemas.microsoft.com/office/drawing/2014/main" id="{9A3204E0-F6C8-4D0B-BD2F-15E59BCD3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5683" y="5225143"/>
                  <a:ext cx="332795" cy="55412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586EC42E-99DF-4821-AB91-E605FC4FDCAF}"/>
                </a:ext>
              </a:extLst>
            </p:cNvPr>
            <p:cNvCxnSpPr>
              <a:cxnSpLocks/>
            </p:cNvCxnSpPr>
            <p:nvPr/>
          </p:nvCxnSpPr>
          <p:spPr>
            <a:xfrm>
              <a:off x="609813" y="7455295"/>
              <a:ext cx="4550021" cy="1897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de Seta Reta 148">
              <a:extLst>
                <a:ext uri="{FF2B5EF4-FFF2-40B4-BE49-F238E27FC236}">
                  <a16:creationId xmlns:a16="http://schemas.microsoft.com/office/drawing/2014/main" id="{E8FB7624-23B7-43B6-A6B9-B1C52C472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813" y="7455295"/>
              <a:ext cx="0" cy="702089"/>
            </a:xfrm>
            <a:prstGeom prst="straightConnector1">
              <a:avLst/>
            </a:prstGeom>
            <a:ln w="57150">
              <a:headEnd w="lg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Conector reto 149">
              <a:extLst>
                <a:ext uri="{FF2B5EF4-FFF2-40B4-BE49-F238E27FC236}">
                  <a16:creationId xmlns:a16="http://schemas.microsoft.com/office/drawing/2014/main" id="{562CE26F-5856-408A-B857-00A353CCFD22}"/>
                </a:ext>
              </a:extLst>
            </p:cNvPr>
            <p:cNvCxnSpPr>
              <a:cxnSpLocks/>
            </p:cNvCxnSpPr>
            <p:nvPr/>
          </p:nvCxnSpPr>
          <p:spPr>
            <a:xfrm>
              <a:off x="5159834" y="7134982"/>
              <a:ext cx="0" cy="777513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de Seta Reta 150">
              <a:extLst>
                <a:ext uri="{FF2B5EF4-FFF2-40B4-BE49-F238E27FC236}">
                  <a16:creationId xmlns:a16="http://schemas.microsoft.com/office/drawing/2014/main" id="{563BB1D8-DCCE-41BD-8F4F-EEE6F65AC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4390" y="7011158"/>
              <a:ext cx="1" cy="95358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w="lg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CaixaDeTexto 151">
                  <a:extLst>
                    <a:ext uri="{FF2B5EF4-FFF2-40B4-BE49-F238E27FC236}">
                      <a16:creationId xmlns:a16="http://schemas.microsoft.com/office/drawing/2014/main" id="{5D55CF02-47C0-4075-8242-D68A4B8350A4}"/>
                    </a:ext>
                  </a:extLst>
                </p:cNvPr>
                <p:cNvSpPr txBox="1"/>
                <p:nvPr/>
              </p:nvSpPr>
              <p:spPr>
                <a:xfrm>
                  <a:off x="163171" y="7687684"/>
                  <a:ext cx="366673" cy="5541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1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pt-BR" sz="3601" dirty="0"/>
                </a:p>
              </p:txBody>
            </p:sp>
          </mc:Choice>
          <mc:Fallback>
            <p:sp>
              <p:nvSpPr>
                <p:cNvPr id="152" name="CaixaDeTexto 151">
                  <a:extLst>
                    <a:ext uri="{FF2B5EF4-FFF2-40B4-BE49-F238E27FC236}">
                      <a16:creationId xmlns:a16="http://schemas.microsoft.com/office/drawing/2014/main" id="{5D55CF02-47C0-4075-8242-D68A4B835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71" y="7687684"/>
                  <a:ext cx="366673" cy="55412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CaixaDeTexto 152">
                  <a:extLst>
                    <a:ext uri="{FF2B5EF4-FFF2-40B4-BE49-F238E27FC236}">
                      <a16:creationId xmlns:a16="http://schemas.microsoft.com/office/drawing/2014/main" id="{62BC0CB9-2065-4573-BE85-56C63375E59B}"/>
                    </a:ext>
                  </a:extLst>
                </p:cNvPr>
                <p:cNvSpPr txBox="1"/>
                <p:nvPr/>
              </p:nvSpPr>
              <p:spPr>
                <a:xfrm>
                  <a:off x="5329550" y="7371560"/>
                  <a:ext cx="459148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pt-BR" sz="36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53" name="CaixaDeTexto 152">
                  <a:extLst>
                    <a:ext uri="{FF2B5EF4-FFF2-40B4-BE49-F238E27FC236}">
                      <a16:creationId xmlns:a16="http://schemas.microsoft.com/office/drawing/2014/main" id="{62BC0CB9-2065-4573-BE85-56C63375E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9550" y="7371560"/>
                  <a:ext cx="459148" cy="5539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Seta: Curva para Cima 153">
              <a:extLst>
                <a:ext uri="{FF2B5EF4-FFF2-40B4-BE49-F238E27FC236}">
                  <a16:creationId xmlns:a16="http://schemas.microsoft.com/office/drawing/2014/main" id="{48B6DA51-0D80-46BD-B14C-D4A39BB79E67}"/>
                </a:ext>
              </a:extLst>
            </p:cNvPr>
            <p:cNvSpPr/>
            <p:nvPr/>
          </p:nvSpPr>
          <p:spPr>
            <a:xfrm rot="15940982">
              <a:off x="5664447" y="7261374"/>
              <a:ext cx="564360" cy="387840"/>
            </a:xfrm>
            <a:prstGeom prst="curvedUpArrow">
              <a:avLst>
                <a:gd name="adj1" fmla="val 6942"/>
                <a:gd name="adj2" fmla="val 20709"/>
                <a:gd name="adj3" fmla="val 2654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CaixaDeTexto 154">
                  <a:extLst>
                    <a:ext uri="{FF2B5EF4-FFF2-40B4-BE49-F238E27FC236}">
                      <a16:creationId xmlns:a16="http://schemas.microsoft.com/office/drawing/2014/main" id="{CCE5FAE5-1A1D-4C0F-A648-1C35C3CA800A}"/>
                    </a:ext>
                  </a:extLst>
                </p:cNvPr>
                <p:cNvSpPr txBox="1"/>
                <p:nvPr/>
              </p:nvSpPr>
              <p:spPr>
                <a:xfrm>
                  <a:off x="6096462" y="7474272"/>
                  <a:ext cx="459148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pt-BR" sz="36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55" name="CaixaDeTexto 154">
                  <a:extLst>
                    <a:ext uri="{FF2B5EF4-FFF2-40B4-BE49-F238E27FC236}">
                      <a16:creationId xmlns:a16="http://schemas.microsoft.com/office/drawing/2014/main" id="{CCE5FAE5-1A1D-4C0F-A648-1C35C3CA8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462" y="7474272"/>
                  <a:ext cx="459148" cy="5539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96E1974E-7F9F-4D50-A61F-2432D121B9B8}"/>
                </a:ext>
              </a:extLst>
            </p:cNvPr>
            <p:cNvCxnSpPr>
              <a:cxnSpLocks/>
            </p:cNvCxnSpPr>
            <p:nvPr/>
          </p:nvCxnSpPr>
          <p:spPr>
            <a:xfrm>
              <a:off x="5264390" y="8028270"/>
              <a:ext cx="0" cy="5591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de Seta Reta 156">
              <a:extLst>
                <a:ext uri="{FF2B5EF4-FFF2-40B4-BE49-F238E27FC236}">
                  <a16:creationId xmlns:a16="http://schemas.microsoft.com/office/drawing/2014/main" id="{38CC1FE8-B0F7-4922-805F-E167389FB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785" y="8471065"/>
              <a:ext cx="4648605" cy="38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CaixaDeTexto 157">
                  <a:extLst>
                    <a:ext uri="{FF2B5EF4-FFF2-40B4-BE49-F238E27FC236}">
                      <a16:creationId xmlns:a16="http://schemas.microsoft.com/office/drawing/2014/main" id="{C6336B66-E9B2-4E18-AEDB-70961FF8FA29}"/>
                    </a:ext>
                  </a:extLst>
                </p:cNvPr>
                <p:cNvSpPr txBox="1"/>
                <p:nvPr/>
              </p:nvSpPr>
              <p:spPr>
                <a:xfrm>
                  <a:off x="4592333" y="7885514"/>
                  <a:ext cx="332795" cy="5541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1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sz="3601" dirty="0"/>
                </a:p>
              </p:txBody>
            </p:sp>
          </mc:Choice>
          <mc:Fallback>
            <p:sp>
              <p:nvSpPr>
                <p:cNvPr id="158" name="CaixaDeTexto 157">
                  <a:extLst>
                    <a:ext uri="{FF2B5EF4-FFF2-40B4-BE49-F238E27FC236}">
                      <a16:creationId xmlns:a16="http://schemas.microsoft.com/office/drawing/2014/main" id="{C6336B66-E9B2-4E18-AEDB-70961FF8FA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33" y="7885514"/>
                  <a:ext cx="332795" cy="55412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828BADD8-2635-4B51-A4AA-EE029ECFAD6B}"/>
                </a:ext>
              </a:extLst>
            </p:cNvPr>
            <p:cNvCxnSpPr>
              <a:cxnSpLocks/>
            </p:cNvCxnSpPr>
            <p:nvPr/>
          </p:nvCxnSpPr>
          <p:spPr>
            <a:xfrm>
              <a:off x="3236363" y="7215691"/>
              <a:ext cx="0" cy="2362297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de Seta Reta 159">
              <a:extLst>
                <a:ext uri="{FF2B5EF4-FFF2-40B4-BE49-F238E27FC236}">
                  <a16:creationId xmlns:a16="http://schemas.microsoft.com/office/drawing/2014/main" id="{F3CF9B15-35C7-46AB-99FB-18316A5572B7}"/>
                </a:ext>
              </a:extLst>
            </p:cNvPr>
            <p:cNvCxnSpPr>
              <a:cxnSpLocks/>
            </p:cNvCxnSpPr>
            <p:nvPr/>
          </p:nvCxnSpPr>
          <p:spPr>
            <a:xfrm>
              <a:off x="3236363" y="6485098"/>
              <a:ext cx="0" cy="99679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w="lg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CaixaDeTexto 160">
                  <a:extLst>
                    <a:ext uri="{FF2B5EF4-FFF2-40B4-BE49-F238E27FC236}">
                      <a16:creationId xmlns:a16="http://schemas.microsoft.com/office/drawing/2014/main" id="{D702BFB0-5FE1-4479-AF98-384C802751E2}"/>
                    </a:ext>
                  </a:extLst>
                </p:cNvPr>
                <p:cNvSpPr txBox="1"/>
                <p:nvPr/>
              </p:nvSpPr>
              <p:spPr>
                <a:xfrm>
                  <a:off x="3315404" y="6461793"/>
                  <a:ext cx="459148" cy="6928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4502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pt-BR" sz="4502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61" name="CaixaDeTexto 160">
                  <a:extLst>
                    <a:ext uri="{FF2B5EF4-FFF2-40B4-BE49-F238E27FC236}">
                      <a16:creationId xmlns:a16="http://schemas.microsoft.com/office/drawing/2014/main" id="{D702BFB0-5FE1-4479-AF98-384C80275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404" y="6461793"/>
                  <a:ext cx="459148" cy="69281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CaixaDeTexto 161">
                  <a:extLst>
                    <a:ext uri="{FF2B5EF4-FFF2-40B4-BE49-F238E27FC236}">
                      <a16:creationId xmlns:a16="http://schemas.microsoft.com/office/drawing/2014/main" id="{F9502119-39FD-4176-84DC-324DA8F0A42C}"/>
                    </a:ext>
                  </a:extLst>
                </p:cNvPr>
                <p:cNvSpPr txBox="1"/>
                <p:nvPr/>
              </p:nvSpPr>
              <p:spPr>
                <a:xfrm>
                  <a:off x="1978201" y="3714241"/>
                  <a:ext cx="808565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3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𝐼</m:t>
                        </m:r>
                        <m:r>
                          <a:rPr lang="pt-BR" sz="3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3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2" name="CaixaDeTexto 161">
                  <a:extLst>
                    <a:ext uri="{FF2B5EF4-FFF2-40B4-BE49-F238E27FC236}">
                      <a16:creationId xmlns:a16="http://schemas.microsoft.com/office/drawing/2014/main" id="{F9502119-39FD-4176-84DC-324DA8F0A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8201" y="3714241"/>
                  <a:ext cx="808565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CaixaDeTexto 162">
                  <a:extLst>
                    <a:ext uri="{FF2B5EF4-FFF2-40B4-BE49-F238E27FC236}">
                      <a16:creationId xmlns:a16="http://schemas.microsoft.com/office/drawing/2014/main" id="{F8E3E912-915A-47E6-A06F-5D2F83364BA5}"/>
                    </a:ext>
                  </a:extLst>
                </p:cNvPr>
                <p:cNvSpPr txBox="1"/>
                <p:nvPr/>
              </p:nvSpPr>
              <p:spPr>
                <a:xfrm>
                  <a:off x="4575462" y="6326310"/>
                  <a:ext cx="970871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3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𝐼𝐼</m:t>
                        </m:r>
                        <m:r>
                          <a:rPr lang="pt-BR" sz="3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3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3" name="CaixaDeTexto 162">
                  <a:extLst>
                    <a:ext uri="{FF2B5EF4-FFF2-40B4-BE49-F238E27FC236}">
                      <a16:creationId xmlns:a16="http://schemas.microsoft.com/office/drawing/2014/main" id="{F8E3E912-915A-47E6-A06F-5D2F83364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5462" y="6326310"/>
                  <a:ext cx="970871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2582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22</Words>
  <Application>Microsoft Office PowerPoint</Application>
  <PresentationFormat>Personalizar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Franco Jefferds</dc:creator>
  <cp:lastModifiedBy>Franco Jefferds</cp:lastModifiedBy>
  <cp:revision>13</cp:revision>
  <dcterms:created xsi:type="dcterms:W3CDTF">2021-07-20T13:06:04Z</dcterms:created>
  <dcterms:modified xsi:type="dcterms:W3CDTF">2021-07-20T17:04:50Z</dcterms:modified>
</cp:coreProperties>
</file>