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8280400" cy="8280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355149"/>
            <a:ext cx="7038340" cy="2882806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4349128"/>
            <a:ext cx="6210300" cy="1999179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9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40855"/>
            <a:ext cx="1785461" cy="70172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40855"/>
            <a:ext cx="5252879" cy="70172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10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064352"/>
            <a:ext cx="7141845" cy="3444416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541353"/>
            <a:ext cx="7141845" cy="181133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204273"/>
            <a:ext cx="3519170" cy="525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204273"/>
            <a:ext cx="3519170" cy="525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1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40856"/>
            <a:ext cx="7141845" cy="1600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029849"/>
            <a:ext cx="3502997" cy="99479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3024646"/>
            <a:ext cx="3502997" cy="44487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029849"/>
            <a:ext cx="3520249" cy="99479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3024646"/>
            <a:ext cx="3520249" cy="44487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9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9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52027"/>
            <a:ext cx="2670645" cy="193209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192226"/>
            <a:ext cx="4191953" cy="5884451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484120"/>
            <a:ext cx="2670645" cy="460214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52027"/>
            <a:ext cx="2670645" cy="193209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192226"/>
            <a:ext cx="4191953" cy="5884451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484120"/>
            <a:ext cx="2670645" cy="460214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40856"/>
            <a:ext cx="7141845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204273"/>
            <a:ext cx="7141845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674706"/>
            <a:ext cx="18630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674706"/>
            <a:ext cx="27946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674706"/>
            <a:ext cx="18630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3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Agrupar 278">
            <a:extLst>
              <a:ext uri="{FF2B5EF4-FFF2-40B4-BE49-F238E27FC236}">
                <a16:creationId xmlns:a16="http://schemas.microsoft.com/office/drawing/2014/main" id="{B1EF6804-2914-48F1-A46F-609E737F0141}"/>
              </a:ext>
            </a:extLst>
          </p:cNvPr>
          <p:cNvGrpSpPr/>
          <p:nvPr/>
        </p:nvGrpSpPr>
        <p:grpSpPr>
          <a:xfrm>
            <a:off x="251209" y="190919"/>
            <a:ext cx="7847429" cy="7626699"/>
            <a:chOff x="699902" y="872836"/>
            <a:chExt cx="7082117" cy="7173995"/>
          </a:xfrm>
        </p:grpSpPr>
        <p:cxnSp>
          <p:nvCxnSpPr>
            <p:cNvPr id="280" name="Conector reto 279">
              <a:extLst>
                <a:ext uri="{FF2B5EF4-FFF2-40B4-BE49-F238E27FC236}">
                  <a16:creationId xmlns:a16="http://schemas.microsoft.com/office/drawing/2014/main" id="{57786D9E-3170-48D5-AD8F-A22FE677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12519" y="4453246"/>
              <a:ext cx="300553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to 280">
              <a:extLst>
                <a:ext uri="{FF2B5EF4-FFF2-40B4-BE49-F238E27FC236}">
                  <a16:creationId xmlns:a16="http://schemas.microsoft.com/office/drawing/2014/main" id="{7C88F3C0-1CC4-47A3-AC22-3D5E4F3110F2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26" y="1969324"/>
              <a:ext cx="39274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to 281">
              <a:extLst>
                <a:ext uri="{FF2B5EF4-FFF2-40B4-BE49-F238E27FC236}">
                  <a16:creationId xmlns:a16="http://schemas.microsoft.com/office/drawing/2014/main" id="{6E303DE4-2A5F-46F3-83F2-E4B37089EEC1}"/>
                </a:ext>
              </a:extLst>
            </p:cNvPr>
            <p:cNvCxnSpPr>
              <a:cxnSpLocks/>
            </p:cNvCxnSpPr>
            <p:nvPr/>
          </p:nvCxnSpPr>
          <p:spPr>
            <a:xfrm>
              <a:off x="712519" y="8033657"/>
              <a:ext cx="300553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to 282">
              <a:extLst>
                <a:ext uri="{FF2B5EF4-FFF2-40B4-BE49-F238E27FC236}">
                  <a16:creationId xmlns:a16="http://schemas.microsoft.com/office/drawing/2014/main" id="{907AB0D0-B0CA-4191-97FD-7592A94B09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7630" y="5549735"/>
              <a:ext cx="3900838" cy="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to 283">
              <a:extLst>
                <a:ext uri="{FF2B5EF4-FFF2-40B4-BE49-F238E27FC236}">
                  <a16:creationId xmlns:a16="http://schemas.microsoft.com/office/drawing/2014/main" id="{9A5B639D-CB71-4F3A-9D7A-7178CD6F52B5}"/>
                </a:ext>
              </a:extLst>
            </p:cNvPr>
            <p:cNvCxnSpPr>
              <a:cxnSpLocks/>
            </p:cNvCxnSpPr>
            <p:nvPr/>
          </p:nvCxnSpPr>
          <p:spPr>
            <a:xfrm>
              <a:off x="3718049" y="4453246"/>
              <a:ext cx="0" cy="35804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to 284">
              <a:extLst>
                <a:ext uri="{FF2B5EF4-FFF2-40B4-BE49-F238E27FC236}">
                  <a16:creationId xmlns:a16="http://schemas.microsoft.com/office/drawing/2014/main" id="{2E46C668-7D5B-4E07-B253-33FB484C391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901" y="1969324"/>
              <a:ext cx="0" cy="35804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to 285">
              <a:extLst>
                <a:ext uri="{FF2B5EF4-FFF2-40B4-BE49-F238E27FC236}">
                  <a16:creationId xmlns:a16="http://schemas.microsoft.com/office/drawing/2014/main" id="{AD3DA3C5-673C-437F-9E9F-218893DC2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8049" y="1969325"/>
              <a:ext cx="2073852" cy="24839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to 286">
              <a:extLst>
                <a:ext uri="{FF2B5EF4-FFF2-40B4-BE49-F238E27FC236}">
                  <a16:creationId xmlns:a16="http://schemas.microsoft.com/office/drawing/2014/main" id="{43B15A96-5A60-47E8-BA00-57918326D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471" y="5549735"/>
              <a:ext cx="2062430" cy="2483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CaixaDeTexto 287">
                  <a:extLst>
                    <a:ext uri="{FF2B5EF4-FFF2-40B4-BE49-F238E27FC236}">
                      <a16:creationId xmlns:a16="http://schemas.microsoft.com/office/drawing/2014/main" id="{774EA59C-C81D-4466-8899-8178D28AF4EB}"/>
                    </a:ext>
                  </a:extLst>
                </p:cNvPr>
                <p:cNvSpPr txBox="1"/>
                <p:nvPr/>
              </p:nvSpPr>
              <p:spPr>
                <a:xfrm>
                  <a:off x="5791901" y="872836"/>
                  <a:ext cx="90281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4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8" name="CaixaDeTexto 287">
                  <a:extLst>
                    <a:ext uri="{FF2B5EF4-FFF2-40B4-BE49-F238E27FC236}">
                      <a16:creationId xmlns:a16="http://schemas.microsoft.com/office/drawing/2014/main" id="{774EA59C-C81D-4466-8899-8178D28AF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01" y="872836"/>
                  <a:ext cx="902811" cy="7386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ector reto 288">
              <a:extLst>
                <a:ext uri="{FF2B5EF4-FFF2-40B4-BE49-F238E27FC236}">
                  <a16:creationId xmlns:a16="http://schemas.microsoft.com/office/drawing/2014/main" id="{276C9EE2-4C8B-4C4C-BA7F-49CB1769D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2637" y="2597418"/>
              <a:ext cx="3954626" cy="4808147"/>
            </a:xfrm>
            <a:prstGeom prst="line">
              <a:avLst/>
            </a:prstGeom>
            <a:ln w="57150"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CaixaDeTexto 289">
                  <a:extLst>
                    <a:ext uri="{FF2B5EF4-FFF2-40B4-BE49-F238E27FC236}">
                      <a16:creationId xmlns:a16="http://schemas.microsoft.com/office/drawing/2014/main" id="{9DAD1180-14F2-4E80-A21D-1F763281C025}"/>
                    </a:ext>
                  </a:extLst>
                </p:cNvPr>
                <p:cNvSpPr txBox="1"/>
                <p:nvPr/>
              </p:nvSpPr>
              <p:spPr>
                <a:xfrm rot="18339870">
                  <a:off x="2216653" y="6765157"/>
                  <a:ext cx="921780" cy="3888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𝐿𝑁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290" name="CaixaDeTexto 289">
                  <a:extLst>
                    <a:ext uri="{FF2B5EF4-FFF2-40B4-BE49-F238E27FC236}">
                      <a16:creationId xmlns:a16="http://schemas.microsoft.com/office/drawing/2014/main" id="{9DAD1180-14F2-4E80-A21D-1F763281C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339870">
                  <a:off x="2216653" y="6765157"/>
                  <a:ext cx="921780" cy="3888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Conector reto 290">
              <a:extLst>
                <a:ext uri="{FF2B5EF4-FFF2-40B4-BE49-F238E27FC236}">
                  <a16:creationId xmlns:a16="http://schemas.microsoft.com/office/drawing/2014/main" id="{468AAA7D-5EF7-4CF3-9FEF-287797A2523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901" y="1969324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to 291">
              <a:extLst>
                <a:ext uri="{FF2B5EF4-FFF2-40B4-BE49-F238E27FC236}">
                  <a16:creationId xmlns:a16="http://schemas.microsoft.com/office/drawing/2014/main" id="{D5B47ECF-83E2-4CD2-B723-CD5477894020}"/>
                </a:ext>
              </a:extLst>
            </p:cNvPr>
            <p:cNvCxnSpPr>
              <a:cxnSpLocks/>
            </p:cNvCxnSpPr>
            <p:nvPr/>
          </p:nvCxnSpPr>
          <p:spPr>
            <a:xfrm>
              <a:off x="3718049" y="4461162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to 292">
              <a:extLst>
                <a:ext uri="{FF2B5EF4-FFF2-40B4-BE49-F238E27FC236}">
                  <a16:creationId xmlns:a16="http://schemas.microsoft.com/office/drawing/2014/main" id="{9F01A1D1-C5EA-4569-B95C-D861BA305A2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75" y="3211286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to 293">
              <a:extLst>
                <a:ext uri="{FF2B5EF4-FFF2-40B4-BE49-F238E27FC236}">
                  <a16:creationId xmlns:a16="http://schemas.microsoft.com/office/drawing/2014/main" id="{150B6541-1106-4566-B9E0-2197002667CB}"/>
                </a:ext>
              </a:extLst>
            </p:cNvPr>
            <p:cNvCxnSpPr>
              <a:cxnSpLocks/>
            </p:cNvCxnSpPr>
            <p:nvPr/>
          </p:nvCxnSpPr>
          <p:spPr>
            <a:xfrm>
              <a:off x="5232132" y="2597418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to 294">
              <a:extLst>
                <a:ext uri="{FF2B5EF4-FFF2-40B4-BE49-F238E27FC236}">
                  <a16:creationId xmlns:a16="http://schemas.microsoft.com/office/drawing/2014/main" id="{9789EA9A-C17F-42B9-92A8-E2738F9B6D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5076" y="3759529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to 295">
              <a:extLst>
                <a:ext uri="{FF2B5EF4-FFF2-40B4-BE49-F238E27FC236}">
                  <a16:creationId xmlns:a16="http://schemas.microsoft.com/office/drawing/2014/main" id="{7E6063E1-6567-425C-9C4E-EC3402F1A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845" y="1969323"/>
              <a:ext cx="2073852" cy="24839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to 296">
              <a:extLst>
                <a:ext uri="{FF2B5EF4-FFF2-40B4-BE49-F238E27FC236}">
                  <a16:creationId xmlns:a16="http://schemas.microsoft.com/office/drawing/2014/main" id="{51077C14-F972-4190-9CAF-343D8D8FA51F}"/>
                </a:ext>
              </a:extLst>
            </p:cNvPr>
            <p:cNvCxnSpPr/>
            <p:nvPr/>
          </p:nvCxnSpPr>
          <p:spPr>
            <a:xfrm flipV="1">
              <a:off x="3729471" y="4461162"/>
              <a:ext cx="1105374" cy="169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to 297">
              <a:extLst>
                <a:ext uri="{FF2B5EF4-FFF2-40B4-BE49-F238E27FC236}">
                  <a16:creationId xmlns:a16="http://schemas.microsoft.com/office/drawing/2014/main" id="{E3498997-E128-44FB-9F8B-917B3759F60D}"/>
                </a:ext>
              </a:extLst>
            </p:cNvPr>
            <p:cNvCxnSpPr/>
            <p:nvPr/>
          </p:nvCxnSpPr>
          <p:spPr>
            <a:xfrm flipV="1">
              <a:off x="5801034" y="1974273"/>
              <a:ext cx="1105374" cy="169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CaixaDeTexto 298">
                  <a:extLst>
                    <a:ext uri="{FF2B5EF4-FFF2-40B4-BE49-F238E27FC236}">
                      <a16:creationId xmlns:a16="http://schemas.microsoft.com/office/drawing/2014/main" id="{A4358D81-550C-4F62-BB20-332861754774}"/>
                    </a:ext>
                  </a:extLst>
                </p:cNvPr>
                <p:cNvSpPr txBox="1"/>
                <p:nvPr/>
              </p:nvSpPr>
              <p:spPr>
                <a:xfrm>
                  <a:off x="6923391" y="1728895"/>
                  <a:ext cx="858628" cy="868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6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6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pt-BR" sz="6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9" name="CaixaDeTexto 298">
                  <a:extLst>
                    <a:ext uri="{FF2B5EF4-FFF2-40B4-BE49-F238E27FC236}">
                      <a16:creationId xmlns:a16="http://schemas.microsoft.com/office/drawing/2014/main" id="{A4358D81-550C-4F62-BB20-332861754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3391" y="1728895"/>
                  <a:ext cx="858628" cy="8685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Conector reto 299">
              <a:extLst>
                <a:ext uri="{FF2B5EF4-FFF2-40B4-BE49-F238E27FC236}">
                  <a16:creationId xmlns:a16="http://schemas.microsoft.com/office/drawing/2014/main" id="{BF2F2B4A-A7E3-4840-B5F6-04A6160CAD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5307" y="8033657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to 300">
              <a:extLst>
                <a:ext uri="{FF2B5EF4-FFF2-40B4-BE49-F238E27FC236}">
                  <a16:creationId xmlns:a16="http://schemas.microsoft.com/office/drawing/2014/main" id="{A190FB92-886E-4418-AB6C-400A6DF5E65F}"/>
                </a:ext>
              </a:extLst>
            </p:cNvPr>
            <p:cNvCxnSpPr>
              <a:cxnSpLocks/>
            </p:cNvCxnSpPr>
            <p:nvPr/>
          </p:nvCxnSpPr>
          <p:spPr>
            <a:xfrm>
              <a:off x="5786870" y="5549735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to 301">
              <a:extLst>
                <a:ext uri="{FF2B5EF4-FFF2-40B4-BE49-F238E27FC236}">
                  <a16:creationId xmlns:a16="http://schemas.microsoft.com/office/drawing/2014/main" id="{D7B3D313-3C1F-47A9-8BEA-CC16D8A33B4B}"/>
                </a:ext>
              </a:extLst>
            </p:cNvPr>
            <p:cNvCxnSpPr>
              <a:cxnSpLocks/>
            </p:cNvCxnSpPr>
            <p:nvPr/>
          </p:nvCxnSpPr>
          <p:spPr>
            <a:xfrm>
              <a:off x="4884345" y="6654140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to 302">
              <a:extLst>
                <a:ext uri="{FF2B5EF4-FFF2-40B4-BE49-F238E27FC236}">
                  <a16:creationId xmlns:a16="http://schemas.microsoft.com/office/drawing/2014/main" id="{CC8EDD95-DE16-40B7-9C3E-9CF856142E1B}"/>
                </a:ext>
              </a:extLst>
            </p:cNvPr>
            <p:cNvCxnSpPr>
              <a:cxnSpLocks/>
            </p:cNvCxnSpPr>
            <p:nvPr/>
          </p:nvCxnSpPr>
          <p:spPr>
            <a:xfrm>
              <a:off x="5394614" y="6012873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to 303">
              <a:extLst>
                <a:ext uri="{FF2B5EF4-FFF2-40B4-BE49-F238E27FC236}">
                  <a16:creationId xmlns:a16="http://schemas.microsoft.com/office/drawing/2014/main" id="{0486BA71-A911-4A18-9ED6-1851D223F28A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19" y="7306263"/>
              <a:ext cx="1119538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>
              <a:extLst>
                <a:ext uri="{FF2B5EF4-FFF2-40B4-BE49-F238E27FC236}">
                  <a16:creationId xmlns:a16="http://schemas.microsoft.com/office/drawing/2014/main" id="{D1A054F1-AD2B-4614-A034-BF3900AA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341" y="5533746"/>
              <a:ext cx="2073852" cy="24839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to 305">
              <a:extLst>
                <a:ext uri="{FF2B5EF4-FFF2-40B4-BE49-F238E27FC236}">
                  <a16:creationId xmlns:a16="http://schemas.microsoft.com/office/drawing/2014/main" id="{65737A0F-B296-4564-A78E-D69F2A016C0E}"/>
                </a:ext>
              </a:extLst>
            </p:cNvPr>
            <p:cNvCxnSpPr>
              <a:cxnSpLocks/>
            </p:cNvCxnSpPr>
            <p:nvPr/>
          </p:nvCxnSpPr>
          <p:spPr>
            <a:xfrm>
              <a:off x="3715306" y="6151418"/>
              <a:ext cx="1064905" cy="18954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>
              <a:extLst>
                <a:ext uri="{FF2B5EF4-FFF2-40B4-BE49-F238E27FC236}">
                  <a16:creationId xmlns:a16="http://schemas.microsoft.com/office/drawing/2014/main" id="{8468A1A5-5964-43E3-AD4D-5144B54B2764}"/>
                </a:ext>
              </a:extLst>
            </p:cNvPr>
            <p:cNvCxnSpPr>
              <a:cxnSpLocks/>
            </p:cNvCxnSpPr>
            <p:nvPr/>
          </p:nvCxnSpPr>
          <p:spPr>
            <a:xfrm>
              <a:off x="5786870" y="3654322"/>
              <a:ext cx="1064905" cy="18954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Seta: Curva para Cima 307">
              <a:extLst>
                <a:ext uri="{FF2B5EF4-FFF2-40B4-BE49-F238E27FC236}">
                  <a16:creationId xmlns:a16="http://schemas.microsoft.com/office/drawing/2014/main" id="{C259D07E-A1AE-428C-A3C9-E14D4BCE6718}"/>
                </a:ext>
              </a:extLst>
            </p:cNvPr>
            <p:cNvSpPr/>
            <p:nvPr/>
          </p:nvSpPr>
          <p:spPr>
            <a:xfrm rot="15944738">
              <a:off x="4913167" y="4344715"/>
              <a:ext cx="627868" cy="446532"/>
            </a:xfrm>
            <a:prstGeom prst="curvedUpArrow">
              <a:avLst>
                <a:gd name="adj1" fmla="val 20684"/>
                <a:gd name="adj2" fmla="val 45576"/>
                <a:gd name="adj3" fmla="val 23266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CaixaDeTexto 308">
                  <a:extLst>
                    <a:ext uri="{FF2B5EF4-FFF2-40B4-BE49-F238E27FC236}">
                      <a16:creationId xmlns:a16="http://schemas.microsoft.com/office/drawing/2014/main" id="{6A71AF19-04D2-4F2A-B043-D8A0FABA95A4}"/>
                    </a:ext>
                  </a:extLst>
                </p:cNvPr>
                <p:cNvSpPr txBox="1"/>
                <p:nvPr/>
              </p:nvSpPr>
              <p:spPr>
                <a:xfrm>
                  <a:off x="4986096" y="4848102"/>
                  <a:ext cx="745904" cy="636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4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pt-BR" sz="4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09" name="CaixaDeTexto 308">
                  <a:extLst>
                    <a:ext uri="{FF2B5EF4-FFF2-40B4-BE49-F238E27FC236}">
                      <a16:creationId xmlns:a16="http://schemas.microsoft.com/office/drawing/2014/main" id="{6A71AF19-04D2-4F2A-B043-D8A0FABA9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096" y="4848102"/>
                  <a:ext cx="745904" cy="636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" name="Conector de Seta Reta 309">
              <a:extLst>
                <a:ext uri="{FF2B5EF4-FFF2-40B4-BE49-F238E27FC236}">
                  <a16:creationId xmlns:a16="http://schemas.microsoft.com/office/drawing/2014/main" id="{C3B9D3B1-2EC5-4911-8059-9DB94FDE0BB1}"/>
                </a:ext>
              </a:extLst>
            </p:cNvPr>
            <p:cNvCxnSpPr/>
            <p:nvPr/>
          </p:nvCxnSpPr>
          <p:spPr>
            <a:xfrm flipV="1">
              <a:off x="1195502" y="2018293"/>
              <a:ext cx="1947554" cy="23770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de Seta Reta 310">
              <a:extLst>
                <a:ext uri="{FF2B5EF4-FFF2-40B4-BE49-F238E27FC236}">
                  <a16:creationId xmlns:a16="http://schemas.microsoft.com/office/drawing/2014/main" id="{5DFB7CE2-F408-4C09-88A3-D97B61961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5502" y="4511154"/>
              <a:ext cx="30939" cy="35356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CaixaDeTexto 311">
                  <a:extLst>
                    <a:ext uri="{FF2B5EF4-FFF2-40B4-BE49-F238E27FC236}">
                      <a16:creationId xmlns:a16="http://schemas.microsoft.com/office/drawing/2014/main" id="{A47BDF14-CAE2-42A1-95C8-007DF1A34E20}"/>
                    </a:ext>
                  </a:extLst>
                </p:cNvPr>
                <p:cNvSpPr txBox="1"/>
                <p:nvPr/>
              </p:nvSpPr>
              <p:spPr>
                <a:xfrm>
                  <a:off x="699902" y="6038587"/>
                  <a:ext cx="32424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4000" dirty="0"/>
                </a:p>
              </p:txBody>
            </p:sp>
          </mc:Choice>
          <mc:Fallback>
            <p:sp>
              <p:nvSpPr>
                <p:cNvPr id="312" name="CaixaDeTexto 311">
                  <a:extLst>
                    <a:ext uri="{FF2B5EF4-FFF2-40B4-BE49-F238E27FC236}">
                      <a16:creationId xmlns:a16="http://schemas.microsoft.com/office/drawing/2014/main" id="{A47BDF14-CAE2-42A1-95C8-007DF1A3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02" y="6038587"/>
                  <a:ext cx="324246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CaixaDeTexto 312">
                  <a:extLst>
                    <a:ext uri="{FF2B5EF4-FFF2-40B4-BE49-F238E27FC236}">
                      <a16:creationId xmlns:a16="http://schemas.microsoft.com/office/drawing/2014/main" id="{53677693-C8AA-4CC0-9653-518E850009CA}"/>
                    </a:ext>
                  </a:extLst>
                </p:cNvPr>
                <p:cNvSpPr txBox="1"/>
                <p:nvPr/>
              </p:nvSpPr>
              <p:spPr>
                <a:xfrm>
                  <a:off x="1630648" y="2602003"/>
                  <a:ext cx="41325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pt-BR" sz="4000" dirty="0"/>
                </a:p>
              </p:txBody>
            </p:sp>
          </mc:Choice>
          <mc:Fallback>
            <p:sp>
              <p:nvSpPr>
                <p:cNvPr id="313" name="CaixaDeTexto 312">
                  <a:extLst>
                    <a:ext uri="{FF2B5EF4-FFF2-40B4-BE49-F238E27FC236}">
                      <a16:creationId xmlns:a16="http://schemas.microsoft.com/office/drawing/2014/main" id="{53677693-C8AA-4CC0-9653-518E8500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648" y="2602003"/>
                  <a:ext cx="413255" cy="6155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Conector reto 313">
              <a:extLst>
                <a:ext uri="{FF2B5EF4-FFF2-40B4-BE49-F238E27FC236}">
                  <a16:creationId xmlns:a16="http://schemas.microsoft.com/office/drawing/2014/main" id="{E5657BC6-5022-47BD-83A2-D4E8EB5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3687989" y="7580415"/>
              <a:ext cx="824634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91F6DAC9-8426-4137-8C3C-88192A886CE7}"/>
                </a:ext>
              </a:extLst>
            </p:cNvPr>
            <p:cNvCxnSpPr>
              <a:cxnSpLocks/>
            </p:cNvCxnSpPr>
            <p:nvPr/>
          </p:nvCxnSpPr>
          <p:spPr>
            <a:xfrm>
              <a:off x="3687989" y="6969144"/>
              <a:ext cx="412317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to 315">
              <a:extLst>
                <a:ext uri="{FF2B5EF4-FFF2-40B4-BE49-F238E27FC236}">
                  <a16:creationId xmlns:a16="http://schemas.microsoft.com/office/drawing/2014/main" id="{94406CEA-9954-4B30-ACE1-6079FECED919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29" y="5167497"/>
              <a:ext cx="824634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0DDDFB09-CA92-4EF7-8961-AA5B0B5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29" y="4556226"/>
              <a:ext cx="412317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to 317">
              <a:extLst>
                <a:ext uri="{FF2B5EF4-FFF2-40B4-BE49-F238E27FC236}">
                  <a16:creationId xmlns:a16="http://schemas.microsoft.com/office/drawing/2014/main" id="{730E369C-8E94-4348-A22B-A4E2173D2FF4}"/>
                </a:ext>
              </a:extLst>
            </p:cNvPr>
            <p:cNvCxnSpPr>
              <a:cxnSpLocks/>
            </p:cNvCxnSpPr>
            <p:nvPr/>
          </p:nvCxnSpPr>
          <p:spPr>
            <a:xfrm>
              <a:off x="3715307" y="5001491"/>
              <a:ext cx="79731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to 318">
              <a:extLst>
                <a:ext uri="{FF2B5EF4-FFF2-40B4-BE49-F238E27FC236}">
                  <a16:creationId xmlns:a16="http://schemas.microsoft.com/office/drawing/2014/main" id="{D75D72AA-7927-4715-BAA0-97393246881B}"/>
                </a:ext>
              </a:extLst>
            </p:cNvPr>
            <p:cNvCxnSpPr>
              <a:cxnSpLocks/>
            </p:cNvCxnSpPr>
            <p:nvPr/>
          </p:nvCxnSpPr>
          <p:spPr>
            <a:xfrm>
              <a:off x="3687989" y="5515948"/>
              <a:ext cx="42597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58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10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Franco Jefferds</dc:creator>
  <cp:lastModifiedBy>Franco Jefferds</cp:lastModifiedBy>
  <cp:revision>17</cp:revision>
  <dcterms:created xsi:type="dcterms:W3CDTF">2021-07-20T13:06:04Z</dcterms:created>
  <dcterms:modified xsi:type="dcterms:W3CDTF">2021-07-20T17:24:10Z</dcterms:modified>
</cp:coreProperties>
</file>