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1FEA8-3AD2-3AC8-EA3E-85A33FCBF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17B52-2A5A-83A4-3A34-F3D97945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DCE55-96D7-7843-EABF-9941B115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17623-7A8D-60E0-7284-DEAB44E5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F04ED-A8CD-3F13-CA43-3509C246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29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A024F-E581-A446-1441-885F2FBA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2D956A-7288-74E4-418B-624E9B8A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B3A02-F6EC-722F-2715-3AAE29FE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9E1E9-C93B-23C6-7F2B-14DA37FF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38644-A835-4506-2991-9627E5DF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39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452582-E603-B3BC-8939-1BBB6F307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3DADB9-A270-3F84-A06C-7FA42894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CCD89-5EE0-97F1-834E-5302176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6B003-E32C-9324-A354-C03635CA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DCA76-8DB9-BB33-C64A-69FAF24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5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47EC-6403-1DC4-19DD-E3CB10C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D2507-F013-0934-60D1-C6464002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55D47-7E47-0354-F3D2-2947463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9E62A-52AB-083C-B7FD-51E2737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CF243-8ED2-7A31-2D0F-A2AC33B1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D93F-2FED-6BE0-93DA-0D1E6A6E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8DBABD-96C6-FE3D-E707-CF729894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64443-4B94-FF60-C177-D7D77694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06EBC-3188-6245-29E7-25281E97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26A85-427D-B56B-0D55-C70C8DB0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9171-5D26-8CA7-ECFC-1AD3F913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6881E-8669-C358-72C8-DD0A847EF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00B8CC-B95D-89CD-EEDC-959486CD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0C0D0E-B6A3-4C68-493B-345EB983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E667CE-86DD-E29A-07C0-38B335EA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303696-66B3-DAC0-C29D-5618E3B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4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EFA15-04E3-9DF7-B6FF-F8BE5575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36DE2-9FC7-ACE0-D538-4C1FF2F5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7706F8-97C8-96D2-196F-93BE8F38F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B96EB-C224-C703-7E5A-97C7F572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BC799E-5819-F8E6-96B2-E8DBF06BB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9BECAB-1D76-750E-C9BB-CA8FBEFD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5F17E2-F9AD-4B53-FD8A-D465E416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338117-B89B-713C-F794-3901CA12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8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7D8BF-D3EF-380A-3339-E37F3E3D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E21FE9-CDC2-6429-B7AB-7E52A523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B6325E-5870-31C8-BF58-2D364645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BA4B86-C6EF-8ACA-6DA6-DCE4FD89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3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1D4B00-43CB-3823-0392-3CA696C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03CB50-8A44-330A-E156-9FB3F8FB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6E875B-0147-3AEB-8F95-C8CB1B9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2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3FFA3-A464-065B-24C7-6DE5CCD7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5C37F-65EA-976C-5F29-1FFF888D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E12912-56D2-0D28-8B22-C6A652EF0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6F23D1-9347-CCCA-C2B2-7B39EF2D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CF6D6-ADA1-3A55-09C0-8B41F4FB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740837-DB10-2673-3A29-9988A011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9C8A-651B-A995-13F9-023AD17E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DF8307-D58E-CCE4-D0DD-03FA3B287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4E9FC-B54D-58E5-FBAC-BD7CC0F1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67533-EB6B-57C8-F97F-952689A5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F74C10-EEDB-C276-A483-66DB1081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785ACC-1DAF-4C09-670A-BD728222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4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C7B801-6B6D-D5A8-8288-903859C9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FC8ED-E0E9-7458-9330-56D2C809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4E30B-CE8B-9A39-A270-837ECA8A7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5EE6-3A76-4B3A-AC8F-731A0B981751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42448-D285-202C-32C5-C3950CE64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59F7B-6EF7-7B38-E8A1-F5CF28449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D5C1-90E8-4A22-9E11-841319E28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45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B502153-5468-5554-FE5D-33D16B14FB62}"/>
              </a:ext>
            </a:extLst>
          </p:cNvPr>
          <p:cNvSpPr/>
          <p:nvPr/>
        </p:nvSpPr>
        <p:spPr>
          <a:xfrm>
            <a:off x="1053730" y="590866"/>
            <a:ext cx="4773336" cy="1149292"/>
          </a:xfrm>
          <a:prstGeom prst="roundRect">
            <a:avLst>
              <a:gd name="adj" fmla="val 1127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66A209-0210-9F21-3365-991BF9F00E2D}"/>
              </a:ext>
            </a:extLst>
          </p:cNvPr>
          <p:cNvSpPr/>
          <p:nvPr/>
        </p:nvSpPr>
        <p:spPr>
          <a:xfrm>
            <a:off x="1280233" y="2155332"/>
            <a:ext cx="4328719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BDC350-0019-D39F-045C-364CE4F4E91D}"/>
              </a:ext>
            </a:extLst>
          </p:cNvPr>
          <p:cNvSpPr/>
          <p:nvPr/>
        </p:nvSpPr>
        <p:spPr>
          <a:xfrm>
            <a:off x="1666125" y="2247610"/>
            <a:ext cx="260059" cy="2265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2A7AF33-5043-90EC-C798-930AEDD3FD8A}"/>
              </a:ext>
            </a:extLst>
          </p:cNvPr>
          <p:cNvSpPr/>
          <p:nvPr/>
        </p:nvSpPr>
        <p:spPr>
          <a:xfrm>
            <a:off x="1401872" y="1392015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7F75CC2-EBE3-9B2A-D263-EFA1F48A1C3D}"/>
              </a:ext>
            </a:extLst>
          </p:cNvPr>
          <p:cNvSpPr/>
          <p:nvPr/>
        </p:nvSpPr>
        <p:spPr>
          <a:xfrm>
            <a:off x="4716921" y="1392015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6CEF72A-567B-DF12-B71A-E53F7FDD915F}"/>
              </a:ext>
            </a:extLst>
          </p:cNvPr>
          <p:cNvSpPr/>
          <p:nvPr/>
        </p:nvSpPr>
        <p:spPr>
          <a:xfrm>
            <a:off x="2490817" y="2247610"/>
            <a:ext cx="260059" cy="2265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778A3E-98FF-6367-E260-671A2B66009F}"/>
              </a:ext>
            </a:extLst>
          </p:cNvPr>
          <p:cNvSpPr/>
          <p:nvPr/>
        </p:nvSpPr>
        <p:spPr>
          <a:xfrm>
            <a:off x="3315509" y="2247610"/>
            <a:ext cx="260059" cy="2265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396B7DB-FAF2-BF27-E885-65AE868E1709}"/>
              </a:ext>
            </a:extLst>
          </p:cNvPr>
          <p:cNvSpPr/>
          <p:nvPr/>
        </p:nvSpPr>
        <p:spPr>
          <a:xfrm>
            <a:off x="4140201" y="2247610"/>
            <a:ext cx="260059" cy="2265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EF050E-0A4F-289D-2FD2-BF14C446A5A6}"/>
              </a:ext>
            </a:extLst>
          </p:cNvPr>
          <p:cNvSpPr/>
          <p:nvPr/>
        </p:nvSpPr>
        <p:spPr>
          <a:xfrm>
            <a:off x="4964891" y="2247610"/>
            <a:ext cx="260059" cy="2265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206215E5-1823-8F28-5207-A59A50090046}"/>
              </a:ext>
            </a:extLst>
          </p:cNvPr>
          <p:cNvGrpSpPr/>
          <p:nvPr/>
        </p:nvGrpSpPr>
        <p:grpSpPr>
          <a:xfrm>
            <a:off x="6481774" y="1153159"/>
            <a:ext cx="2723954" cy="2630455"/>
            <a:chOff x="6728460" y="2613251"/>
            <a:chExt cx="2723954" cy="263045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924A705-22DF-EC0C-98A5-9C3C73523D8E}"/>
                </a:ext>
              </a:extLst>
            </p:cNvPr>
            <p:cNvCxnSpPr/>
            <p:nvPr/>
          </p:nvCxnSpPr>
          <p:spPr>
            <a:xfrm flipV="1">
              <a:off x="6835132" y="261325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495B4E1-FCE0-50A5-360D-90DB8CECEA4F}"/>
                </a:ext>
              </a:extLst>
            </p:cNvPr>
            <p:cNvCxnSpPr/>
            <p:nvPr/>
          </p:nvCxnSpPr>
          <p:spPr>
            <a:xfrm>
              <a:off x="6835132" y="4733784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6D89548-807F-617C-B20E-D181C469A006}"/>
                </a:ext>
              </a:extLst>
            </p:cNvPr>
            <p:cNvCxnSpPr/>
            <p:nvPr/>
          </p:nvCxnSpPr>
          <p:spPr>
            <a:xfrm>
              <a:off x="9215714" y="2614322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E180D5C-35A7-F7E1-ADEB-F53BA2A2A66D}"/>
                </a:ext>
              </a:extLst>
            </p:cNvPr>
            <p:cNvCxnSpPr/>
            <p:nvPr/>
          </p:nvCxnSpPr>
          <p:spPr>
            <a:xfrm flipV="1">
              <a:off x="6965159" y="2702326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B8D958-4C4A-D968-B038-6E0CCB84CC3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132" y="473378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DBB47D6-7B80-7504-9038-844BEC7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6965161" y="4821788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A1E112D-AC0F-8AAA-D58B-E2CB92E62203}"/>
                </a:ext>
              </a:extLst>
            </p:cNvPr>
            <p:cNvCxnSpPr/>
            <p:nvPr/>
          </p:nvCxnSpPr>
          <p:spPr>
            <a:xfrm flipH="1">
              <a:off x="6728460" y="4930140"/>
              <a:ext cx="106672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574AA74-01D8-2B1F-A725-3340BCF0D7A7}"/>
                </a:ext>
              </a:extLst>
            </p:cNvPr>
            <p:cNvCxnSpPr>
              <a:cxnSpLocks/>
            </p:cNvCxnSpPr>
            <p:nvPr/>
          </p:nvCxnSpPr>
          <p:spPr>
            <a:xfrm>
              <a:off x="6965371" y="5014851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EFA2D1A-F6D3-0802-1579-95513F293449}"/>
                </a:ext>
              </a:extLst>
            </p:cNvPr>
            <p:cNvCxnSpPr>
              <a:cxnSpLocks/>
            </p:cNvCxnSpPr>
            <p:nvPr/>
          </p:nvCxnSpPr>
          <p:spPr>
            <a:xfrm>
              <a:off x="6735681" y="5014851"/>
              <a:ext cx="33615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DA266F40-749A-A6A2-B14D-3B8E1E62AACD}"/>
                </a:ext>
              </a:extLst>
            </p:cNvPr>
            <p:cNvCxnSpPr/>
            <p:nvPr/>
          </p:nvCxnSpPr>
          <p:spPr>
            <a:xfrm flipV="1">
              <a:off x="6965159" y="2894788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02DD458-6C56-B3ED-2F7D-C0A3D9747E38}"/>
                </a:ext>
              </a:extLst>
            </p:cNvPr>
            <p:cNvCxnSpPr/>
            <p:nvPr/>
          </p:nvCxnSpPr>
          <p:spPr>
            <a:xfrm flipV="1">
              <a:off x="7071832" y="312129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8C49A16-0852-AD42-6419-2D33204C1FA4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40" y="272301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9AB8864-3D45-ADED-B169-D7C4F1E7A8A3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15" y="2912312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6915486F-F0F0-851F-AA5F-F5F64D7F9AA9}"/>
              </a:ext>
            </a:extLst>
          </p:cNvPr>
          <p:cNvGrpSpPr/>
          <p:nvPr/>
        </p:nvGrpSpPr>
        <p:grpSpPr>
          <a:xfrm>
            <a:off x="7908765" y="2105636"/>
            <a:ext cx="2723954" cy="2630455"/>
            <a:chOff x="6728460" y="2613251"/>
            <a:chExt cx="2723954" cy="2630455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883C81C2-3465-4C11-7CC1-72E2B2EE5A16}"/>
                </a:ext>
              </a:extLst>
            </p:cNvPr>
            <p:cNvCxnSpPr/>
            <p:nvPr/>
          </p:nvCxnSpPr>
          <p:spPr>
            <a:xfrm flipV="1">
              <a:off x="6835132" y="261325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8B5FD02B-492A-E14F-0947-8BBD85F2258D}"/>
                </a:ext>
              </a:extLst>
            </p:cNvPr>
            <p:cNvCxnSpPr/>
            <p:nvPr/>
          </p:nvCxnSpPr>
          <p:spPr>
            <a:xfrm>
              <a:off x="6835132" y="4733784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642A42AD-4177-D77E-DF00-D4BDF90BA79E}"/>
                </a:ext>
              </a:extLst>
            </p:cNvPr>
            <p:cNvCxnSpPr/>
            <p:nvPr/>
          </p:nvCxnSpPr>
          <p:spPr>
            <a:xfrm>
              <a:off x="9215714" y="2614322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9C44F261-1707-9DCA-3541-4AC05A1B9D95}"/>
                </a:ext>
              </a:extLst>
            </p:cNvPr>
            <p:cNvCxnSpPr/>
            <p:nvPr/>
          </p:nvCxnSpPr>
          <p:spPr>
            <a:xfrm flipV="1">
              <a:off x="6965159" y="2702326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A036D15B-668B-1BF5-1AF1-8F9833073D03}"/>
                </a:ext>
              </a:extLst>
            </p:cNvPr>
            <p:cNvCxnSpPr>
              <a:cxnSpLocks/>
            </p:cNvCxnSpPr>
            <p:nvPr/>
          </p:nvCxnSpPr>
          <p:spPr>
            <a:xfrm>
              <a:off x="6835132" y="473378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EFFAD006-58DB-F473-3F08-F756FF772058}"/>
                </a:ext>
              </a:extLst>
            </p:cNvPr>
            <p:cNvCxnSpPr>
              <a:cxnSpLocks/>
            </p:cNvCxnSpPr>
            <p:nvPr/>
          </p:nvCxnSpPr>
          <p:spPr>
            <a:xfrm>
              <a:off x="6965161" y="4821788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F3EC8FE6-70F4-27A7-355A-152728B8D0BC}"/>
                </a:ext>
              </a:extLst>
            </p:cNvPr>
            <p:cNvCxnSpPr/>
            <p:nvPr/>
          </p:nvCxnSpPr>
          <p:spPr>
            <a:xfrm flipH="1">
              <a:off x="6728460" y="4930140"/>
              <a:ext cx="106672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975BF981-DCF9-74E1-0F03-7330582A7E50}"/>
                </a:ext>
              </a:extLst>
            </p:cNvPr>
            <p:cNvCxnSpPr>
              <a:cxnSpLocks/>
            </p:cNvCxnSpPr>
            <p:nvPr/>
          </p:nvCxnSpPr>
          <p:spPr>
            <a:xfrm>
              <a:off x="6965371" y="5014851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43A80A3-CE3E-E323-2BF3-D438C30949E4}"/>
                </a:ext>
              </a:extLst>
            </p:cNvPr>
            <p:cNvCxnSpPr>
              <a:cxnSpLocks/>
            </p:cNvCxnSpPr>
            <p:nvPr/>
          </p:nvCxnSpPr>
          <p:spPr>
            <a:xfrm>
              <a:off x="6735681" y="5014851"/>
              <a:ext cx="33615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9FFF798A-B29C-DB72-E3F1-60F40296D34A}"/>
                </a:ext>
              </a:extLst>
            </p:cNvPr>
            <p:cNvCxnSpPr/>
            <p:nvPr/>
          </p:nvCxnSpPr>
          <p:spPr>
            <a:xfrm flipV="1">
              <a:off x="6965159" y="2894788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413F4AA5-F151-D728-DDC5-D19155FEC808}"/>
                </a:ext>
              </a:extLst>
            </p:cNvPr>
            <p:cNvCxnSpPr/>
            <p:nvPr/>
          </p:nvCxnSpPr>
          <p:spPr>
            <a:xfrm flipV="1">
              <a:off x="7071832" y="312129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B2F1D069-35E0-EDF3-1642-59954E55DEAC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40" y="272301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FB2FEDC1-3447-B0FB-DDC6-D410E4668802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15" y="2912312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6B5429D-AB79-91B1-5449-2C12CFCDFEA8}"/>
              </a:ext>
            </a:extLst>
          </p:cNvPr>
          <p:cNvCxnSpPr/>
          <p:nvPr/>
        </p:nvCxnSpPr>
        <p:spPr>
          <a:xfrm>
            <a:off x="9608251" y="4667336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31909A23-F76F-D596-2E61-ED4FEFB250C2}"/>
              </a:ext>
            </a:extLst>
          </p:cNvPr>
          <p:cNvCxnSpPr/>
          <p:nvPr/>
        </p:nvCxnSpPr>
        <p:spPr>
          <a:xfrm>
            <a:off x="9923429" y="4370808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8F87DB88-B9C6-B676-4D52-88A1CDB4AF61}"/>
              </a:ext>
            </a:extLst>
          </p:cNvPr>
          <p:cNvCxnSpPr>
            <a:cxnSpLocks/>
          </p:cNvCxnSpPr>
          <p:nvPr/>
        </p:nvCxnSpPr>
        <p:spPr>
          <a:xfrm>
            <a:off x="9205728" y="3945178"/>
            <a:ext cx="698360" cy="41507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FF564D01-E12F-8739-EB18-13E2132A5061}"/>
              </a:ext>
            </a:extLst>
          </p:cNvPr>
          <p:cNvCxnSpPr>
            <a:cxnSpLocks/>
          </p:cNvCxnSpPr>
          <p:nvPr/>
        </p:nvCxnSpPr>
        <p:spPr>
          <a:xfrm>
            <a:off x="8877300" y="4229100"/>
            <a:ext cx="730951" cy="4382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A90F8BAF-BDE6-2078-63B2-4D5F06403EF6}"/>
              </a:ext>
            </a:extLst>
          </p:cNvPr>
          <p:cNvCxnSpPr>
            <a:cxnSpLocks/>
          </p:cNvCxnSpPr>
          <p:nvPr/>
        </p:nvCxnSpPr>
        <p:spPr>
          <a:xfrm flipV="1">
            <a:off x="9608488" y="4370808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7D23EA71-E595-B0B1-CFDE-5ED5F7DD3205}"/>
              </a:ext>
            </a:extLst>
          </p:cNvPr>
          <p:cNvCxnSpPr>
            <a:cxnSpLocks/>
          </p:cNvCxnSpPr>
          <p:nvPr/>
        </p:nvCxnSpPr>
        <p:spPr>
          <a:xfrm>
            <a:off x="8640910" y="4437030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9E2AD92A-6FD3-215E-453A-06752365530D}"/>
              </a:ext>
            </a:extLst>
          </p:cNvPr>
          <p:cNvCxnSpPr>
            <a:cxnSpLocks/>
          </p:cNvCxnSpPr>
          <p:nvPr/>
        </p:nvCxnSpPr>
        <p:spPr>
          <a:xfrm flipV="1">
            <a:off x="9608488" y="4754898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A4AE519D-8661-2980-9AFF-B46D113E0713}"/>
              </a:ext>
            </a:extLst>
          </p:cNvPr>
          <p:cNvCxnSpPr>
            <a:cxnSpLocks/>
          </p:cNvCxnSpPr>
          <p:nvPr/>
        </p:nvCxnSpPr>
        <p:spPr>
          <a:xfrm>
            <a:off x="7151624" y="3495153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77E41BE1-D752-C0D4-A497-3E7AB6EAD12B}"/>
              </a:ext>
            </a:extLst>
          </p:cNvPr>
          <p:cNvCxnSpPr>
            <a:cxnSpLocks/>
          </p:cNvCxnSpPr>
          <p:nvPr/>
        </p:nvCxnSpPr>
        <p:spPr>
          <a:xfrm>
            <a:off x="6169986" y="2888124"/>
            <a:ext cx="514269" cy="3100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63BB14F4-A2A7-6610-EBF4-F94BA502AEF9}"/>
              </a:ext>
            </a:extLst>
          </p:cNvPr>
          <p:cNvCxnSpPr>
            <a:cxnSpLocks/>
          </p:cNvCxnSpPr>
          <p:nvPr/>
        </p:nvCxnSpPr>
        <p:spPr>
          <a:xfrm>
            <a:off x="7425524" y="3265486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6F36B9B2-E89C-57D2-FB28-3ACEFB3F92AF}"/>
              </a:ext>
            </a:extLst>
          </p:cNvPr>
          <p:cNvCxnSpPr>
            <a:cxnSpLocks/>
          </p:cNvCxnSpPr>
          <p:nvPr/>
        </p:nvCxnSpPr>
        <p:spPr>
          <a:xfrm>
            <a:off x="7721328" y="2980259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EDA5C9F5-BD64-EC1E-0E76-A784AAEC9A29}"/>
              </a:ext>
            </a:extLst>
          </p:cNvPr>
          <p:cNvCxnSpPr>
            <a:cxnSpLocks/>
          </p:cNvCxnSpPr>
          <p:nvPr/>
        </p:nvCxnSpPr>
        <p:spPr>
          <a:xfrm>
            <a:off x="6169988" y="2522592"/>
            <a:ext cx="750897" cy="4490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B4B81D36-70D8-127B-457F-778824F65139}"/>
              </a:ext>
            </a:extLst>
          </p:cNvPr>
          <p:cNvCxnSpPr>
            <a:cxnSpLocks/>
          </p:cNvCxnSpPr>
          <p:nvPr/>
        </p:nvCxnSpPr>
        <p:spPr>
          <a:xfrm>
            <a:off x="6488995" y="2214366"/>
            <a:ext cx="766038" cy="4635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384F40D0-F493-482E-5BC2-38A492B8ED6A}"/>
              </a:ext>
            </a:extLst>
          </p:cNvPr>
          <p:cNvCxnSpPr/>
          <p:nvPr/>
        </p:nvCxnSpPr>
        <p:spPr>
          <a:xfrm>
            <a:off x="6169988" y="2514710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D75F2C0D-3B24-BBBA-243B-043A7F3AD565}"/>
              </a:ext>
            </a:extLst>
          </p:cNvPr>
          <p:cNvCxnSpPr>
            <a:cxnSpLocks/>
          </p:cNvCxnSpPr>
          <p:nvPr/>
        </p:nvCxnSpPr>
        <p:spPr>
          <a:xfrm flipV="1">
            <a:off x="6169988" y="2214366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60547385-E21A-D474-22E7-22D8B0E03FE7}"/>
              </a:ext>
            </a:extLst>
          </p:cNvPr>
          <p:cNvCxnSpPr/>
          <p:nvPr/>
        </p:nvCxnSpPr>
        <p:spPr>
          <a:xfrm>
            <a:off x="10766818" y="3618482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A8B2EE7-F9F8-7EC3-AD8B-D9284C666EE0}"/>
              </a:ext>
            </a:extLst>
          </p:cNvPr>
          <p:cNvCxnSpPr/>
          <p:nvPr/>
        </p:nvCxnSpPr>
        <p:spPr>
          <a:xfrm>
            <a:off x="11081996" y="3321954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29548A2A-1D10-1A42-878D-B64A464FD8C9}"/>
              </a:ext>
            </a:extLst>
          </p:cNvPr>
          <p:cNvCxnSpPr>
            <a:cxnSpLocks/>
          </p:cNvCxnSpPr>
          <p:nvPr/>
        </p:nvCxnSpPr>
        <p:spPr>
          <a:xfrm>
            <a:off x="10364295" y="2896324"/>
            <a:ext cx="698360" cy="41507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E02ACBE4-7F11-FB22-F522-8FD8A9C7CABE}"/>
              </a:ext>
            </a:extLst>
          </p:cNvPr>
          <p:cNvCxnSpPr>
            <a:cxnSpLocks/>
          </p:cNvCxnSpPr>
          <p:nvPr/>
        </p:nvCxnSpPr>
        <p:spPr>
          <a:xfrm>
            <a:off x="10035867" y="3180246"/>
            <a:ext cx="730951" cy="4382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BB433832-B5E7-E545-1564-48FF17DC4E88}"/>
              </a:ext>
            </a:extLst>
          </p:cNvPr>
          <p:cNvCxnSpPr>
            <a:cxnSpLocks/>
          </p:cNvCxnSpPr>
          <p:nvPr/>
        </p:nvCxnSpPr>
        <p:spPr>
          <a:xfrm flipV="1">
            <a:off x="10767055" y="3321954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90355E93-C3EE-7CBA-7B73-5FACCF8C7C65}"/>
              </a:ext>
            </a:extLst>
          </p:cNvPr>
          <p:cNvCxnSpPr>
            <a:cxnSpLocks/>
          </p:cNvCxnSpPr>
          <p:nvPr/>
        </p:nvCxnSpPr>
        <p:spPr>
          <a:xfrm>
            <a:off x="9799477" y="3388176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5471284D-BABE-1D69-28B1-EF036B1B5D54}"/>
              </a:ext>
            </a:extLst>
          </p:cNvPr>
          <p:cNvCxnSpPr>
            <a:cxnSpLocks/>
          </p:cNvCxnSpPr>
          <p:nvPr/>
        </p:nvCxnSpPr>
        <p:spPr>
          <a:xfrm flipV="1">
            <a:off x="10767055" y="3706044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185FAB48-8B40-BE1C-2221-4642E2435B14}"/>
              </a:ext>
            </a:extLst>
          </p:cNvPr>
          <p:cNvCxnSpPr>
            <a:cxnSpLocks/>
          </p:cNvCxnSpPr>
          <p:nvPr/>
        </p:nvCxnSpPr>
        <p:spPr>
          <a:xfrm>
            <a:off x="8310191" y="2446299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94F24BB6-1216-46D6-163A-B304D6A5AC75}"/>
              </a:ext>
            </a:extLst>
          </p:cNvPr>
          <p:cNvCxnSpPr>
            <a:cxnSpLocks/>
          </p:cNvCxnSpPr>
          <p:nvPr/>
        </p:nvCxnSpPr>
        <p:spPr>
          <a:xfrm>
            <a:off x="7328553" y="1839270"/>
            <a:ext cx="514269" cy="3100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BE59CEAD-6287-41CB-FECF-3F206E228D4E}"/>
              </a:ext>
            </a:extLst>
          </p:cNvPr>
          <p:cNvCxnSpPr>
            <a:cxnSpLocks/>
          </p:cNvCxnSpPr>
          <p:nvPr/>
        </p:nvCxnSpPr>
        <p:spPr>
          <a:xfrm>
            <a:off x="8584091" y="2216632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22D29263-B645-463B-89CF-E3815CAF36EF}"/>
              </a:ext>
            </a:extLst>
          </p:cNvPr>
          <p:cNvCxnSpPr>
            <a:cxnSpLocks/>
          </p:cNvCxnSpPr>
          <p:nvPr/>
        </p:nvCxnSpPr>
        <p:spPr>
          <a:xfrm>
            <a:off x="8879895" y="1931405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F9544DA-AEE7-5B1B-3AE0-B2C6CDFA599C}"/>
              </a:ext>
            </a:extLst>
          </p:cNvPr>
          <p:cNvCxnSpPr>
            <a:cxnSpLocks/>
          </p:cNvCxnSpPr>
          <p:nvPr/>
        </p:nvCxnSpPr>
        <p:spPr>
          <a:xfrm>
            <a:off x="7328555" y="1473738"/>
            <a:ext cx="750897" cy="4490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C26C2693-ADA4-E97B-A033-E518F49BA202}"/>
              </a:ext>
            </a:extLst>
          </p:cNvPr>
          <p:cNvCxnSpPr>
            <a:cxnSpLocks/>
          </p:cNvCxnSpPr>
          <p:nvPr/>
        </p:nvCxnSpPr>
        <p:spPr>
          <a:xfrm>
            <a:off x="7647562" y="1165512"/>
            <a:ext cx="766038" cy="4635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261FC0EB-D346-5A87-5BD0-553D09B89E53}"/>
              </a:ext>
            </a:extLst>
          </p:cNvPr>
          <p:cNvCxnSpPr>
            <a:cxnSpLocks/>
          </p:cNvCxnSpPr>
          <p:nvPr/>
        </p:nvCxnSpPr>
        <p:spPr>
          <a:xfrm flipV="1">
            <a:off x="7328555" y="1165512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A7B5E95-A4B8-39DF-1F5A-FD323358EAFE}"/>
              </a:ext>
            </a:extLst>
          </p:cNvPr>
          <p:cNvCxnSpPr/>
          <p:nvPr/>
        </p:nvCxnSpPr>
        <p:spPr>
          <a:xfrm>
            <a:off x="7316816" y="1465856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5C332457-EB9B-2078-C11A-452B22B83588}"/>
              </a:ext>
            </a:extLst>
          </p:cNvPr>
          <p:cNvSpPr/>
          <p:nvPr/>
        </p:nvSpPr>
        <p:spPr>
          <a:xfrm>
            <a:off x="1144874" y="4732300"/>
            <a:ext cx="4300873" cy="3585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Seta: para Baixo 138">
            <a:extLst>
              <a:ext uri="{FF2B5EF4-FFF2-40B4-BE49-F238E27FC236}">
                <a16:creationId xmlns:a16="http://schemas.microsoft.com/office/drawing/2014/main" id="{1368731A-47AF-2CF4-1276-E2912610ACCF}"/>
              </a:ext>
            </a:extLst>
          </p:cNvPr>
          <p:cNvSpPr/>
          <p:nvPr/>
        </p:nvSpPr>
        <p:spPr>
          <a:xfrm>
            <a:off x="1740705" y="1803529"/>
            <a:ext cx="134958" cy="456703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9BDC89C3-3C0B-ECE6-2204-91B188A1B664}"/>
              </a:ext>
            </a:extLst>
          </p:cNvPr>
          <p:cNvGrpSpPr/>
          <p:nvPr/>
        </p:nvGrpSpPr>
        <p:grpSpPr>
          <a:xfrm>
            <a:off x="1730305" y="4320994"/>
            <a:ext cx="351912" cy="423909"/>
            <a:chOff x="1276008" y="3686015"/>
            <a:chExt cx="351912" cy="423909"/>
          </a:xfrm>
        </p:grpSpPr>
        <p:cxnSp>
          <p:nvCxnSpPr>
            <p:cNvPr id="141" name="Conector de Seta Reta 140">
              <a:extLst>
                <a:ext uri="{FF2B5EF4-FFF2-40B4-BE49-F238E27FC236}">
                  <a16:creationId xmlns:a16="http://schemas.microsoft.com/office/drawing/2014/main" id="{3BF1EEE2-96AE-0AF3-D72C-1271738F2092}"/>
                </a:ext>
              </a:extLst>
            </p:cNvPr>
            <p:cNvCxnSpPr>
              <a:cxnSpLocks/>
            </p:cNvCxnSpPr>
            <p:nvPr/>
          </p:nvCxnSpPr>
          <p:spPr>
            <a:xfrm>
              <a:off x="1293302" y="3687486"/>
              <a:ext cx="0" cy="422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de Seta Reta 142">
              <a:extLst>
                <a:ext uri="{FF2B5EF4-FFF2-40B4-BE49-F238E27FC236}">
                  <a16:creationId xmlns:a16="http://schemas.microsoft.com/office/drawing/2014/main" id="{2274D831-B91B-3842-439C-D1A24C293A51}"/>
                </a:ext>
              </a:extLst>
            </p:cNvPr>
            <p:cNvCxnSpPr>
              <a:cxnSpLocks/>
            </p:cNvCxnSpPr>
            <p:nvPr/>
          </p:nvCxnSpPr>
          <p:spPr>
            <a:xfrm>
              <a:off x="1450465" y="3687486"/>
              <a:ext cx="0" cy="422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F1ACCE3C-E97E-9735-84C1-F5E59E65B575}"/>
                </a:ext>
              </a:extLst>
            </p:cNvPr>
            <p:cNvCxnSpPr>
              <a:cxnSpLocks/>
            </p:cNvCxnSpPr>
            <p:nvPr/>
          </p:nvCxnSpPr>
          <p:spPr>
            <a:xfrm>
              <a:off x="1607627" y="3687486"/>
              <a:ext cx="0" cy="422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44FA667B-D811-EC96-C9B6-8881B4D09CAF}"/>
                </a:ext>
              </a:extLst>
            </p:cNvPr>
            <p:cNvCxnSpPr>
              <a:cxnSpLocks/>
            </p:cNvCxnSpPr>
            <p:nvPr/>
          </p:nvCxnSpPr>
          <p:spPr>
            <a:xfrm>
              <a:off x="1276008" y="3686015"/>
              <a:ext cx="3519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8810601B-EE69-6213-E896-CDBF6B50CBD5}"/>
              </a:ext>
            </a:extLst>
          </p:cNvPr>
          <p:cNvGrpSpPr/>
          <p:nvPr/>
        </p:nvGrpSpPr>
        <p:grpSpPr>
          <a:xfrm>
            <a:off x="4511771" y="4309862"/>
            <a:ext cx="351912" cy="423909"/>
            <a:chOff x="1276008" y="3686015"/>
            <a:chExt cx="351912" cy="423909"/>
          </a:xfrm>
        </p:grpSpPr>
        <p:cxnSp>
          <p:nvCxnSpPr>
            <p:cNvPr id="151" name="Conector de Seta Reta 150">
              <a:extLst>
                <a:ext uri="{FF2B5EF4-FFF2-40B4-BE49-F238E27FC236}">
                  <a16:creationId xmlns:a16="http://schemas.microsoft.com/office/drawing/2014/main" id="{BE78E87D-E4AC-E870-57E5-523E527AB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93302" y="3687486"/>
              <a:ext cx="0" cy="422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de Seta Reta 151">
              <a:extLst>
                <a:ext uri="{FF2B5EF4-FFF2-40B4-BE49-F238E27FC236}">
                  <a16:creationId xmlns:a16="http://schemas.microsoft.com/office/drawing/2014/main" id="{7339CEB1-4821-7841-D1DA-0102A598E74A}"/>
                </a:ext>
              </a:extLst>
            </p:cNvPr>
            <p:cNvCxnSpPr>
              <a:cxnSpLocks/>
            </p:cNvCxnSpPr>
            <p:nvPr/>
          </p:nvCxnSpPr>
          <p:spPr>
            <a:xfrm>
              <a:off x="1450465" y="3687486"/>
              <a:ext cx="0" cy="422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BC22C932-CAB3-820C-90A1-4D52E9D465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7627" y="3687486"/>
              <a:ext cx="0" cy="422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1F3FBBF6-AA7E-04EC-6A67-E7F0A1DE87F4}"/>
                </a:ext>
              </a:extLst>
            </p:cNvPr>
            <p:cNvCxnSpPr>
              <a:cxnSpLocks/>
            </p:cNvCxnSpPr>
            <p:nvPr/>
          </p:nvCxnSpPr>
          <p:spPr>
            <a:xfrm>
              <a:off x="1276008" y="3686015"/>
              <a:ext cx="3519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Conector de Seta Reta 157">
            <a:extLst>
              <a:ext uri="{FF2B5EF4-FFF2-40B4-BE49-F238E27FC236}">
                <a16:creationId xmlns:a16="http://schemas.microsoft.com/office/drawing/2014/main" id="{6AD02AFD-6A8C-EE83-468B-6EC63260FDBA}"/>
              </a:ext>
            </a:extLst>
          </p:cNvPr>
          <p:cNvCxnSpPr>
            <a:cxnSpLocks/>
          </p:cNvCxnSpPr>
          <p:nvPr/>
        </p:nvCxnSpPr>
        <p:spPr>
          <a:xfrm>
            <a:off x="114487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DA3F1856-60E1-3FB5-3A51-51578BB1FB96}"/>
              </a:ext>
            </a:extLst>
          </p:cNvPr>
          <p:cNvCxnSpPr>
            <a:cxnSpLocks/>
          </p:cNvCxnSpPr>
          <p:nvPr/>
        </p:nvCxnSpPr>
        <p:spPr>
          <a:xfrm>
            <a:off x="1133237" y="5508589"/>
            <a:ext cx="43125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1F75B85-E26D-6A19-D733-AD0404B48266}"/>
              </a:ext>
            </a:extLst>
          </p:cNvPr>
          <p:cNvCxnSpPr>
            <a:cxnSpLocks/>
          </p:cNvCxnSpPr>
          <p:nvPr/>
        </p:nvCxnSpPr>
        <p:spPr>
          <a:xfrm>
            <a:off x="5445747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>
            <a:extLst>
              <a:ext uri="{FF2B5EF4-FFF2-40B4-BE49-F238E27FC236}">
                <a16:creationId xmlns:a16="http://schemas.microsoft.com/office/drawing/2014/main" id="{54F29813-26D2-2F1C-1C03-2541D1F1C2E7}"/>
              </a:ext>
            </a:extLst>
          </p:cNvPr>
          <p:cNvCxnSpPr>
            <a:cxnSpLocks/>
          </p:cNvCxnSpPr>
          <p:nvPr/>
        </p:nvCxnSpPr>
        <p:spPr>
          <a:xfrm>
            <a:off x="143159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007D7F76-B90C-FE69-B9B1-61CBD9620808}"/>
              </a:ext>
            </a:extLst>
          </p:cNvPr>
          <p:cNvCxnSpPr>
            <a:cxnSpLocks/>
          </p:cNvCxnSpPr>
          <p:nvPr/>
        </p:nvCxnSpPr>
        <p:spPr>
          <a:xfrm>
            <a:off x="171832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1C458699-111D-8C59-E6E9-169DAD047ED1}"/>
              </a:ext>
            </a:extLst>
          </p:cNvPr>
          <p:cNvCxnSpPr>
            <a:cxnSpLocks/>
          </p:cNvCxnSpPr>
          <p:nvPr/>
        </p:nvCxnSpPr>
        <p:spPr>
          <a:xfrm>
            <a:off x="200504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41E5F025-63F0-32F8-E588-D5416104D66B}"/>
              </a:ext>
            </a:extLst>
          </p:cNvPr>
          <p:cNvCxnSpPr>
            <a:cxnSpLocks/>
          </p:cNvCxnSpPr>
          <p:nvPr/>
        </p:nvCxnSpPr>
        <p:spPr>
          <a:xfrm>
            <a:off x="229177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B0838D81-F2CD-EB34-F16A-5C8B03864395}"/>
              </a:ext>
            </a:extLst>
          </p:cNvPr>
          <p:cNvCxnSpPr>
            <a:cxnSpLocks/>
          </p:cNvCxnSpPr>
          <p:nvPr/>
        </p:nvCxnSpPr>
        <p:spPr>
          <a:xfrm>
            <a:off x="257849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C00B07E0-C8ED-8631-F776-522C439D625C}"/>
              </a:ext>
            </a:extLst>
          </p:cNvPr>
          <p:cNvCxnSpPr>
            <a:cxnSpLocks/>
          </p:cNvCxnSpPr>
          <p:nvPr/>
        </p:nvCxnSpPr>
        <p:spPr>
          <a:xfrm>
            <a:off x="286522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DBF35173-3C54-AD03-99B0-A57B482FB2A2}"/>
              </a:ext>
            </a:extLst>
          </p:cNvPr>
          <p:cNvCxnSpPr>
            <a:cxnSpLocks/>
          </p:cNvCxnSpPr>
          <p:nvPr/>
        </p:nvCxnSpPr>
        <p:spPr>
          <a:xfrm>
            <a:off x="315194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BF542679-7F35-0549-5464-9931D800D7A8}"/>
              </a:ext>
            </a:extLst>
          </p:cNvPr>
          <p:cNvCxnSpPr>
            <a:cxnSpLocks/>
          </p:cNvCxnSpPr>
          <p:nvPr/>
        </p:nvCxnSpPr>
        <p:spPr>
          <a:xfrm>
            <a:off x="343867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51BD7C7C-56FC-B026-3F9A-E6E1BEE1BFFA}"/>
              </a:ext>
            </a:extLst>
          </p:cNvPr>
          <p:cNvCxnSpPr>
            <a:cxnSpLocks/>
          </p:cNvCxnSpPr>
          <p:nvPr/>
        </p:nvCxnSpPr>
        <p:spPr>
          <a:xfrm>
            <a:off x="372539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3C64AB56-4C97-1414-FEAE-E816BAC72CB5}"/>
              </a:ext>
            </a:extLst>
          </p:cNvPr>
          <p:cNvCxnSpPr>
            <a:cxnSpLocks/>
          </p:cNvCxnSpPr>
          <p:nvPr/>
        </p:nvCxnSpPr>
        <p:spPr>
          <a:xfrm>
            <a:off x="401212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>
            <a:extLst>
              <a:ext uri="{FF2B5EF4-FFF2-40B4-BE49-F238E27FC236}">
                <a16:creationId xmlns:a16="http://schemas.microsoft.com/office/drawing/2014/main" id="{46D398D0-4D49-4CBD-12E6-3778F80BF06C}"/>
              </a:ext>
            </a:extLst>
          </p:cNvPr>
          <p:cNvCxnSpPr>
            <a:cxnSpLocks/>
          </p:cNvCxnSpPr>
          <p:nvPr/>
        </p:nvCxnSpPr>
        <p:spPr>
          <a:xfrm>
            <a:off x="429884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10CE5733-6B41-4F5C-D937-07B9517556F0}"/>
              </a:ext>
            </a:extLst>
          </p:cNvPr>
          <p:cNvCxnSpPr>
            <a:cxnSpLocks/>
          </p:cNvCxnSpPr>
          <p:nvPr/>
        </p:nvCxnSpPr>
        <p:spPr>
          <a:xfrm>
            <a:off x="458557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FB34FF8E-317D-7FD7-F262-2B900568CD7A}"/>
              </a:ext>
            </a:extLst>
          </p:cNvPr>
          <p:cNvCxnSpPr>
            <a:cxnSpLocks/>
          </p:cNvCxnSpPr>
          <p:nvPr/>
        </p:nvCxnSpPr>
        <p:spPr>
          <a:xfrm>
            <a:off x="4872299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1F65170D-2CA3-4B20-DE5F-4DC13DB4D22D}"/>
              </a:ext>
            </a:extLst>
          </p:cNvPr>
          <p:cNvCxnSpPr>
            <a:cxnSpLocks/>
          </p:cNvCxnSpPr>
          <p:nvPr/>
        </p:nvCxnSpPr>
        <p:spPr>
          <a:xfrm>
            <a:off x="5159024" y="5096743"/>
            <a:ext cx="0" cy="4224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ixaDeTexto 188">
                <a:extLst>
                  <a:ext uri="{FF2B5EF4-FFF2-40B4-BE49-F238E27FC236}">
                    <a16:creationId xmlns:a16="http://schemas.microsoft.com/office/drawing/2014/main" id="{CBFF6BD7-C2D9-15B8-8103-F92D7409631E}"/>
                  </a:ext>
                </a:extLst>
              </p:cNvPr>
              <p:cNvSpPr txBox="1"/>
              <p:nvPr/>
            </p:nvSpPr>
            <p:spPr>
              <a:xfrm>
                <a:off x="9662637" y="725196"/>
                <a:ext cx="11894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𝑻𝑹𝑰𝑳𝑯𝑶𝑺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89" name="CaixaDeTexto 188">
                <a:extLst>
                  <a:ext uri="{FF2B5EF4-FFF2-40B4-BE49-F238E27FC236}">
                    <a16:creationId xmlns:a16="http://schemas.microsoft.com/office/drawing/2014/main" id="{CBFF6BD7-C2D9-15B8-8103-F92D74096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637" y="725196"/>
                <a:ext cx="1189428" cy="307777"/>
              </a:xfrm>
              <a:prstGeom prst="rect">
                <a:avLst/>
              </a:prstGeom>
              <a:blipFill>
                <a:blip r:embed="rId2"/>
                <a:stretch>
                  <a:fillRect l="-4103" r="-5128"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CFD5E242-B389-EC0C-008F-9ECF9DE29E47}"/>
                  </a:ext>
                </a:extLst>
              </p:cNvPr>
              <p:cNvSpPr txBox="1"/>
              <p:nvPr/>
            </p:nvSpPr>
            <p:spPr>
              <a:xfrm>
                <a:off x="9682039" y="5404899"/>
                <a:ext cx="1687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𝑫𝑶𝑹𝑴𝑬𝑵𝑻𝑬𝑺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CFD5E242-B389-EC0C-008F-9ECF9DE29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039" y="5404899"/>
                <a:ext cx="1687962" cy="307777"/>
              </a:xfrm>
              <a:prstGeom prst="rect">
                <a:avLst/>
              </a:prstGeom>
              <a:blipFill>
                <a:blip r:embed="rId3"/>
                <a:stretch>
                  <a:fillRect l="-2888" r="-3610"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ector de Seta Reta 191">
            <a:extLst>
              <a:ext uri="{FF2B5EF4-FFF2-40B4-BE49-F238E27FC236}">
                <a16:creationId xmlns:a16="http://schemas.microsoft.com/office/drawing/2014/main" id="{21EBF3B9-F375-8FCF-4A43-F08E6A9C0797}"/>
              </a:ext>
            </a:extLst>
          </p:cNvPr>
          <p:cNvCxnSpPr>
            <a:cxnSpLocks/>
          </p:cNvCxnSpPr>
          <p:nvPr/>
        </p:nvCxnSpPr>
        <p:spPr>
          <a:xfrm flipH="1">
            <a:off x="9215939" y="1064216"/>
            <a:ext cx="808139" cy="1963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>
            <a:extLst>
              <a:ext uri="{FF2B5EF4-FFF2-40B4-BE49-F238E27FC236}">
                <a16:creationId xmlns:a16="http://schemas.microsoft.com/office/drawing/2014/main" id="{A690A12A-7354-7E7E-D6AA-3434AB5027F3}"/>
              </a:ext>
            </a:extLst>
          </p:cNvPr>
          <p:cNvCxnSpPr>
            <a:cxnSpLocks/>
          </p:cNvCxnSpPr>
          <p:nvPr/>
        </p:nvCxnSpPr>
        <p:spPr>
          <a:xfrm>
            <a:off x="10084553" y="1064216"/>
            <a:ext cx="212938" cy="9852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0599BEBF-326C-2B56-4E74-456874C33EA0}"/>
              </a:ext>
            </a:extLst>
          </p:cNvPr>
          <p:cNvCxnSpPr>
            <a:cxnSpLocks/>
          </p:cNvCxnSpPr>
          <p:nvPr/>
        </p:nvCxnSpPr>
        <p:spPr>
          <a:xfrm flipV="1">
            <a:off x="10517178" y="4081492"/>
            <a:ext cx="143204" cy="12264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198">
            <a:extLst>
              <a:ext uri="{FF2B5EF4-FFF2-40B4-BE49-F238E27FC236}">
                <a16:creationId xmlns:a16="http://schemas.microsoft.com/office/drawing/2014/main" id="{8F2A0FFC-238B-B2E4-8CB0-C1081524DD5C}"/>
              </a:ext>
            </a:extLst>
          </p:cNvPr>
          <p:cNvCxnSpPr>
            <a:cxnSpLocks/>
          </p:cNvCxnSpPr>
          <p:nvPr/>
        </p:nvCxnSpPr>
        <p:spPr>
          <a:xfrm flipH="1" flipV="1">
            <a:off x="9918547" y="4891025"/>
            <a:ext cx="454251" cy="4014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ixaDeTexto 208">
                <a:extLst>
                  <a:ext uri="{FF2B5EF4-FFF2-40B4-BE49-F238E27FC236}">
                    <a16:creationId xmlns:a16="http://schemas.microsoft.com/office/drawing/2014/main" id="{C266C237-16EA-13F1-CC25-692AB749BA19}"/>
                  </a:ext>
                </a:extLst>
              </p:cNvPr>
              <p:cNvSpPr txBox="1"/>
              <p:nvPr/>
            </p:nvSpPr>
            <p:spPr>
              <a:xfrm>
                <a:off x="3092023" y="663539"/>
                <a:ext cx="61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𝟏𝟏𝟓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09" name="CaixaDeTexto 208">
                <a:extLst>
                  <a:ext uri="{FF2B5EF4-FFF2-40B4-BE49-F238E27FC236}">
                    <a16:creationId xmlns:a16="http://schemas.microsoft.com/office/drawing/2014/main" id="{C266C237-16EA-13F1-CC25-692AB749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23" y="663539"/>
                <a:ext cx="613951" cy="276999"/>
              </a:xfrm>
              <a:prstGeom prst="rect">
                <a:avLst/>
              </a:prstGeom>
              <a:blipFill>
                <a:blip r:embed="rId4"/>
                <a:stretch>
                  <a:fillRect l="-8911" r="-8911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ixaDeTexto 211">
                <a:extLst>
                  <a:ext uri="{FF2B5EF4-FFF2-40B4-BE49-F238E27FC236}">
                    <a16:creationId xmlns:a16="http://schemas.microsoft.com/office/drawing/2014/main" id="{35A61FF7-796C-2545-FF29-39C39E876518}"/>
                  </a:ext>
                </a:extLst>
              </p:cNvPr>
              <p:cNvSpPr txBox="1"/>
              <p:nvPr/>
            </p:nvSpPr>
            <p:spPr>
              <a:xfrm>
                <a:off x="5488744" y="5508589"/>
                <a:ext cx="485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12" name="CaixaDeTexto 211">
                <a:extLst>
                  <a:ext uri="{FF2B5EF4-FFF2-40B4-BE49-F238E27FC236}">
                    <a16:creationId xmlns:a16="http://schemas.microsoft.com/office/drawing/2014/main" id="{35A61FF7-796C-2545-FF29-39C39E87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744" y="5508589"/>
                <a:ext cx="485646" cy="369332"/>
              </a:xfrm>
              <a:prstGeom prst="rect">
                <a:avLst/>
              </a:prstGeom>
              <a:blipFill>
                <a:blip r:embed="rId5"/>
                <a:stretch>
                  <a:fillRect l="-8750" r="-6250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>
                <a:extLst>
                  <a:ext uri="{FF2B5EF4-FFF2-40B4-BE49-F238E27FC236}">
                    <a16:creationId xmlns:a16="http://schemas.microsoft.com/office/drawing/2014/main" id="{4B93A8ED-D35E-E01E-033A-40D55733B0D6}"/>
                  </a:ext>
                </a:extLst>
              </p:cNvPr>
              <p:cNvSpPr txBox="1"/>
              <p:nvPr/>
            </p:nvSpPr>
            <p:spPr>
              <a:xfrm>
                <a:off x="4888607" y="4175585"/>
                <a:ext cx="463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13" name="CaixaDeTexto 212">
                <a:extLst>
                  <a:ext uri="{FF2B5EF4-FFF2-40B4-BE49-F238E27FC236}">
                    <a16:creationId xmlns:a16="http://schemas.microsoft.com/office/drawing/2014/main" id="{4B93A8ED-D35E-E01E-033A-40D55733B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07" y="4175585"/>
                <a:ext cx="463204" cy="369332"/>
              </a:xfrm>
              <a:prstGeom prst="rect">
                <a:avLst/>
              </a:prstGeom>
              <a:blipFill>
                <a:blip r:embed="rId6"/>
                <a:stretch>
                  <a:fillRect l="-9211" r="-6579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aixaDeTexto 213">
                <a:extLst>
                  <a:ext uri="{FF2B5EF4-FFF2-40B4-BE49-F238E27FC236}">
                    <a16:creationId xmlns:a16="http://schemas.microsoft.com/office/drawing/2014/main" id="{52CF7988-2EC9-CE9B-6D75-D2568576D77D}"/>
                  </a:ext>
                </a:extLst>
              </p:cNvPr>
              <p:cNvSpPr txBox="1"/>
              <p:nvPr/>
            </p:nvSpPr>
            <p:spPr>
              <a:xfrm>
                <a:off x="2161026" y="4131904"/>
                <a:ext cx="463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14" name="CaixaDeTexto 213">
                <a:extLst>
                  <a:ext uri="{FF2B5EF4-FFF2-40B4-BE49-F238E27FC236}">
                    <a16:creationId xmlns:a16="http://schemas.microsoft.com/office/drawing/2014/main" id="{52CF7988-2EC9-CE9B-6D75-D2568576D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6" y="4131904"/>
                <a:ext cx="463204" cy="369332"/>
              </a:xfrm>
              <a:prstGeom prst="rect">
                <a:avLst/>
              </a:prstGeom>
              <a:blipFill>
                <a:blip r:embed="rId7"/>
                <a:stretch>
                  <a:fillRect l="-9211" r="-6579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8D0B8F1A-C3FB-A590-5317-B9F9ADE25DA2}"/>
              </a:ext>
            </a:extLst>
          </p:cNvPr>
          <p:cNvCxnSpPr>
            <a:cxnSpLocks/>
          </p:cNvCxnSpPr>
          <p:nvPr/>
        </p:nvCxnSpPr>
        <p:spPr>
          <a:xfrm flipV="1">
            <a:off x="1133237" y="3775255"/>
            <a:ext cx="11637" cy="40310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C27B5A46-8BA4-0756-8C49-6419BB4FF802}"/>
              </a:ext>
            </a:extLst>
          </p:cNvPr>
          <p:cNvCxnSpPr>
            <a:cxnSpLocks/>
          </p:cNvCxnSpPr>
          <p:nvPr/>
        </p:nvCxnSpPr>
        <p:spPr>
          <a:xfrm flipH="1" flipV="1">
            <a:off x="1718324" y="3748428"/>
            <a:ext cx="723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9890D856-C6B7-DA86-FFB5-954719C9114D}"/>
              </a:ext>
            </a:extLst>
          </p:cNvPr>
          <p:cNvCxnSpPr>
            <a:cxnSpLocks/>
          </p:cNvCxnSpPr>
          <p:nvPr/>
        </p:nvCxnSpPr>
        <p:spPr>
          <a:xfrm flipV="1">
            <a:off x="2089910" y="3748428"/>
            <a:ext cx="0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E85D3DB-2E05-6489-92B4-F48A74B432A9}"/>
              </a:ext>
            </a:extLst>
          </p:cNvPr>
          <p:cNvCxnSpPr>
            <a:cxnSpLocks/>
          </p:cNvCxnSpPr>
          <p:nvPr/>
        </p:nvCxnSpPr>
        <p:spPr>
          <a:xfrm flipV="1">
            <a:off x="5418648" y="3748428"/>
            <a:ext cx="0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571BA1BB-1304-69EF-129F-9AA39EEC5A2E}"/>
              </a:ext>
            </a:extLst>
          </p:cNvPr>
          <p:cNvCxnSpPr>
            <a:cxnSpLocks/>
          </p:cNvCxnSpPr>
          <p:nvPr/>
        </p:nvCxnSpPr>
        <p:spPr>
          <a:xfrm flipH="1">
            <a:off x="1133237" y="3993060"/>
            <a:ext cx="56893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>
            <a:extLst>
              <a:ext uri="{FF2B5EF4-FFF2-40B4-BE49-F238E27FC236}">
                <a16:creationId xmlns:a16="http://schemas.microsoft.com/office/drawing/2014/main" id="{1253EF60-0945-4D96-CBB3-ACB58C90EAE5}"/>
              </a:ext>
            </a:extLst>
          </p:cNvPr>
          <p:cNvCxnSpPr>
            <a:cxnSpLocks/>
          </p:cNvCxnSpPr>
          <p:nvPr/>
        </p:nvCxnSpPr>
        <p:spPr>
          <a:xfrm flipH="1">
            <a:off x="1720583" y="3993060"/>
            <a:ext cx="36932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CE7E0F7B-5681-1A19-39C3-CA09AAA7FB1A}"/>
              </a:ext>
            </a:extLst>
          </p:cNvPr>
          <p:cNvCxnSpPr>
            <a:cxnSpLocks/>
          </p:cNvCxnSpPr>
          <p:nvPr/>
        </p:nvCxnSpPr>
        <p:spPr>
          <a:xfrm flipH="1" flipV="1">
            <a:off x="2089910" y="3978604"/>
            <a:ext cx="2435527" cy="2891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3999C1EF-E857-75C0-4C5C-95E3569E27E7}"/>
              </a:ext>
            </a:extLst>
          </p:cNvPr>
          <p:cNvCxnSpPr>
            <a:cxnSpLocks/>
          </p:cNvCxnSpPr>
          <p:nvPr/>
        </p:nvCxnSpPr>
        <p:spPr>
          <a:xfrm flipH="1" flipV="1">
            <a:off x="4509984" y="3748428"/>
            <a:ext cx="723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47E84E45-0860-8A5C-C04A-0363A174344D}"/>
              </a:ext>
            </a:extLst>
          </p:cNvPr>
          <p:cNvCxnSpPr>
            <a:cxnSpLocks/>
          </p:cNvCxnSpPr>
          <p:nvPr/>
        </p:nvCxnSpPr>
        <p:spPr>
          <a:xfrm flipV="1">
            <a:off x="4863683" y="3748428"/>
            <a:ext cx="0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BE50534A-34B4-8748-244D-B6C72691B72D}"/>
              </a:ext>
            </a:extLst>
          </p:cNvPr>
          <p:cNvCxnSpPr>
            <a:cxnSpLocks/>
          </p:cNvCxnSpPr>
          <p:nvPr/>
        </p:nvCxnSpPr>
        <p:spPr>
          <a:xfrm flipH="1">
            <a:off x="4863683" y="4007517"/>
            <a:ext cx="56893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655E687C-E43B-E7A2-07F7-5994B8882559}"/>
              </a:ext>
            </a:extLst>
          </p:cNvPr>
          <p:cNvCxnSpPr>
            <a:cxnSpLocks/>
          </p:cNvCxnSpPr>
          <p:nvPr/>
        </p:nvCxnSpPr>
        <p:spPr>
          <a:xfrm flipH="1">
            <a:off x="4502972" y="4007517"/>
            <a:ext cx="36932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CaixaDeTexto 238">
                <a:extLst>
                  <a:ext uri="{FF2B5EF4-FFF2-40B4-BE49-F238E27FC236}">
                    <a16:creationId xmlns:a16="http://schemas.microsoft.com/office/drawing/2014/main" id="{57124FD0-5950-288A-A95D-93217246E08A}"/>
                  </a:ext>
                </a:extLst>
              </p:cNvPr>
              <p:cNvSpPr txBox="1"/>
              <p:nvPr/>
            </p:nvSpPr>
            <p:spPr>
              <a:xfrm>
                <a:off x="1315582" y="3636756"/>
                <a:ext cx="248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39" name="CaixaDeTexto 238">
                <a:extLst>
                  <a:ext uri="{FF2B5EF4-FFF2-40B4-BE49-F238E27FC236}">
                    <a16:creationId xmlns:a16="http://schemas.microsoft.com/office/drawing/2014/main" id="{57124FD0-5950-288A-A95D-93217246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582" y="3636756"/>
                <a:ext cx="248401" cy="276999"/>
              </a:xfrm>
              <a:prstGeom prst="rect">
                <a:avLst/>
              </a:prstGeom>
              <a:blipFill>
                <a:blip r:embed="rId8"/>
                <a:stretch>
                  <a:fillRect l="-26829" t="-2222" r="-9756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1ED103AB-955A-57F0-8784-7AAB5D863C42}"/>
                  </a:ext>
                </a:extLst>
              </p:cNvPr>
              <p:cNvSpPr txBox="1"/>
              <p:nvPr/>
            </p:nvSpPr>
            <p:spPr>
              <a:xfrm>
                <a:off x="5032738" y="3670119"/>
                <a:ext cx="248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40" name="CaixaDeTexto 239">
                <a:extLst>
                  <a:ext uri="{FF2B5EF4-FFF2-40B4-BE49-F238E27FC236}">
                    <a16:creationId xmlns:a16="http://schemas.microsoft.com/office/drawing/2014/main" id="{1ED103AB-955A-57F0-8784-7AAB5D863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38" y="3670119"/>
                <a:ext cx="248401" cy="276999"/>
              </a:xfrm>
              <a:prstGeom prst="rect">
                <a:avLst/>
              </a:prstGeom>
              <a:blipFill>
                <a:blip r:embed="rId9"/>
                <a:stretch>
                  <a:fillRect l="-27500" r="-12500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aixaDeTexto 240">
                <a:extLst>
                  <a:ext uri="{FF2B5EF4-FFF2-40B4-BE49-F238E27FC236}">
                    <a16:creationId xmlns:a16="http://schemas.microsoft.com/office/drawing/2014/main" id="{B50EC640-E723-0D1D-3356-118128B6A3D2}"/>
                  </a:ext>
                </a:extLst>
              </p:cNvPr>
              <p:cNvSpPr txBox="1"/>
              <p:nvPr/>
            </p:nvSpPr>
            <p:spPr>
              <a:xfrm>
                <a:off x="1801496" y="3636756"/>
                <a:ext cx="248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41" name="CaixaDeTexto 240">
                <a:extLst>
                  <a:ext uri="{FF2B5EF4-FFF2-40B4-BE49-F238E27FC236}">
                    <a16:creationId xmlns:a16="http://schemas.microsoft.com/office/drawing/2014/main" id="{B50EC640-E723-0D1D-3356-118128B6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96" y="3636756"/>
                <a:ext cx="248401" cy="276999"/>
              </a:xfrm>
              <a:prstGeom prst="rect">
                <a:avLst/>
              </a:prstGeom>
              <a:blipFill>
                <a:blip r:embed="rId10"/>
                <a:stretch>
                  <a:fillRect l="-27500" t="-2222" r="-12500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51450E7E-8EAD-D6C2-6431-FC7FEBE0B718}"/>
                  </a:ext>
                </a:extLst>
              </p:cNvPr>
              <p:cNvSpPr txBox="1"/>
              <p:nvPr/>
            </p:nvSpPr>
            <p:spPr>
              <a:xfrm>
                <a:off x="4551662" y="3662042"/>
                <a:ext cx="248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42" name="CaixaDeTexto 241">
                <a:extLst>
                  <a:ext uri="{FF2B5EF4-FFF2-40B4-BE49-F238E27FC236}">
                    <a16:creationId xmlns:a16="http://schemas.microsoft.com/office/drawing/2014/main" id="{51450E7E-8EAD-D6C2-6431-FC7FEBE0B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62" y="3662042"/>
                <a:ext cx="248401" cy="276999"/>
              </a:xfrm>
              <a:prstGeom prst="rect">
                <a:avLst/>
              </a:prstGeom>
              <a:blipFill>
                <a:blip r:embed="rId11"/>
                <a:stretch>
                  <a:fillRect l="-27500" t="-2222" r="-12500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CaixaDeTexto 245">
                <a:extLst>
                  <a:ext uri="{FF2B5EF4-FFF2-40B4-BE49-F238E27FC236}">
                    <a16:creationId xmlns:a16="http://schemas.microsoft.com/office/drawing/2014/main" id="{76F9D811-861F-0948-BCB2-F34CB52B8FA4}"/>
                  </a:ext>
                </a:extLst>
              </p:cNvPr>
              <p:cNvSpPr txBox="1"/>
              <p:nvPr/>
            </p:nvSpPr>
            <p:spPr>
              <a:xfrm>
                <a:off x="3144694" y="3690808"/>
                <a:ext cx="248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46" name="CaixaDeTexto 245">
                <a:extLst>
                  <a:ext uri="{FF2B5EF4-FFF2-40B4-BE49-F238E27FC236}">
                    <a16:creationId xmlns:a16="http://schemas.microsoft.com/office/drawing/2014/main" id="{76F9D811-861F-0948-BCB2-F34CB52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4" y="3690808"/>
                <a:ext cx="248401" cy="276999"/>
              </a:xfrm>
              <a:prstGeom prst="rect">
                <a:avLst/>
              </a:prstGeom>
              <a:blipFill>
                <a:blip r:embed="rId12"/>
                <a:stretch>
                  <a:fillRect l="-26829" r="-97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4D8E5837-0421-DCC5-7A00-2FD7A06D7F22}"/>
                  </a:ext>
                </a:extLst>
              </p:cNvPr>
              <p:cNvSpPr txBox="1"/>
              <p:nvPr/>
            </p:nvSpPr>
            <p:spPr>
              <a:xfrm>
                <a:off x="4757097" y="248851"/>
                <a:ext cx="745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𝑽𝒂𝒈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47" name="CaixaDeTexto 246">
                <a:extLst>
                  <a:ext uri="{FF2B5EF4-FFF2-40B4-BE49-F238E27FC236}">
                    <a16:creationId xmlns:a16="http://schemas.microsoft.com/office/drawing/2014/main" id="{4D8E5837-0421-DCC5-7A00-2FD7A06D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097" y="248851"/>
                <a:ext cx="745396" cy="276999"/>
              </a:xfrm>
              <a:prstGeom prst="rect">
                <a:avLst/>
              </a:prstGeom>
              <a:blipFill>
                <a:blip r:embed="rId13"/>
                <a:stretch>
                  <a:fillRect l="-9756" r="-1056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A8EEB29E-8313-456A-2515-89CAFB0298C2}"/>
                  </a:ext>
                </a:extLst>
              </p:cNvPr>
              <p:cNvSpPr txBox="1"/>
              <p:nvPr/>
            </p:nvSpPr>
            <p:spPr>
              <a:xfrm>
                <a:off x="2175399" y="1797859"/>
                <a:ext cx="963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𝑹𝒐𝒅𝒆𝒊𝒓𝒐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48" name="CaixaDeTexto 247">
                <a:extLst>
                  <a:ext uri="{FF2B5EF4-FFF2-40B4-BE49-F238E27FC236}">
                    <a16:creationId xmlns:a16="http://schemas.microsoft.com/office/drawing/2014/main" id="{A8EEB29E-8313-456A-2515-89CAFB02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99" y="1797859"/>
                <a:ext cx="963405" cy="276999"/>
              </a:xfrm>
              <a:prstGeom prst="rect">
                <a:avLst/>
              </a:prstGeom>
              <a:blipFill>
                <a:blip r:embed="rId14"/>
                <a:stretch>
                  <a:fillRect l="-6329" t="-2222" r="-6329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9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BF349C9-49CE-AC27-7506-5C63BB8B476A}"/>
              </a:ext>
            </a:extLst>
          </p:cNvPr>
          <p:cNvGrpSpPr/>
          <p:nvPr/>
        </p:nvGrpSpPr>
        <p:grpSpPr>
          <a:xfrm>
            <a:off x="1414824" y="798545"/>
            <a:ext cx="2723954" cy="2630455"/>
            <a:chOff x="6728460" y="2613251"/>
            <a:chExt cx="2723954" cy="2630455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77AFEF60-6437-16B1-6556-452853447697}"/>
                </a:ext>
              </a:extLst>
            </p:cNvPr>
            <p:cNvCxnSpPr/>
            <p:nvPr/>
          </p:nvCxnSpPr>
          <p:spPr>
            <a:xfrm flipV="1">
              <a:off x="6835132" y="261325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0E2124DC-0704-A83D-D896-256A222F7E25}"/>
                </a:ext>
              </a:extLst>
            </p:cNvPr>
            <p:cNvCxnSpPr/>
            <p:nvPr/>
          </p:nvCxnSpPr>
          <p:spPr>
            <a:xfrm>
              <a:off x="6835132" y="4733784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E2BDAD08-8F66-EB55-80E5-7C4F1324A0A0}"/>
                </a:ext>
              </a:extLst>
            </p:cNvPr>
            <p:cNvCxnSpPr/>
            <p:nvPr/>
          </p:nvCxnSpPr>
          <p:spPr>
            <a:xfrm>
              <a:off x="9215714" y="2614322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852670E7-B8C4-7BC1-A9A0-9AAF85A0D580}"/>
                </a:ext>
              </a:extLst>
            </p:cNvPr>
            <p:cNvCxnSpPr/>
            <p:nvPr/>
          </p:nvCxnSpPr>
          <p:spPr>
            <a:xfrm flipV="1">
              <a:off x="6965159" y="2702326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5C38E0A-B352-A395-154F-46270FAA48C3}"/>
                </a:ext>
              </a:extLst>
            </p:cNvPr>
            <p:cNvCxnSpPr>
              <a:cxnSpLocks/>
            </p:cNvCxnSpPr>
            <p:nvPr/>
          </p:nvCxnSpPr>
          <p:spPr>
            <a:xfrm>
              <a:off x="6835132" y="473378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8E82B96-9174-B91F-0337-D9916A410D5D}"/>
                </a:ext>
              </a:extLst>
            </p:cNvPr>
            <p:cNvCxnSpPr>
              <a:cxnSpLocks/>
            </p:cNvCxnSpPr>
            <p:nvPr/>
          </p:nvCxnSpPr>
          <p:spPr>
            <a:xfrm>
              <a:off x="6965161" y="4821788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1561D09-D7CE-EF3A-EA0B-700E25F60B11}"/>
                </a:ext>
              </a:extLst>
            </p:cNvPr>
            <p:cNvCxnSpPr/>
            <p:nvPr/>
          </p:nvCxnSpPr>
          <p:spPr>
            <a:xfrm flipH="1">
              <a:off x="6728460" y="4930140"/>
              <a:ext cx="106672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15D7EB4-717D-5F9F-552F-6629A0B5FAC0}"/>
                </a:ext>
              </a:extLst>
            </p:cNvPr>
            <p:cNvCxnSpPr>
              <a:cxnSpLocks/>
            </p:cNvCxnSpPr>
            <p:nvPr/>
          </p:nvCxnSpPr>
          <p:spPr>
            <a:xfrm>
              <a:off x="6965371" y="5014851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CECC7B1-3C1A-C593-2562-55501C419C95}"/>
                </a:ext>
              </a:extLst>
            </p:cNvPr>
            <p:cNvCxnSpPr>
              <a:cxnSpLocks/>
            </p:cNvCxnSpPr>
            <p:nvPr/>
          </p:nvCxnSpPr>
          <p:spPr>
            <a:xfrm>
              <a:off x="6735681" y="5014851"/>
              <a:ext cx="33615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96E1487-230F-C470-1F6E-A7DDB823B561}"/>
                </a:ext>
              </a:extLst>
            </p:cNvPr>
            <p:cNvCxnSpPr/>
            <p:nvPr/>
          </p:nvCxnSpPr>
          <p:spPr>
            <a:xfrm flipV="1">
              <a:off x="6965159" y="2894788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96D28FD-E635-4195-67DB-1DA1B0DA0A31}"/>
                </a:ext>
              </a:extLst>
            </p:cNvPr>
            <p:cNvCxnSpPr/>
            <p:nvPr/>
          </p:nvCxnSpPr>
          <p:spPr>
            <a:xfrm flipV="1">
              <a:off x="7071832" y="312129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CF8B8C8-4C38-47B8-2C38-AA03840EC8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40" y="272301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FB5FB19-76FE-1983-3E33-5C20745604B2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15" y="2912312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00177AB-0252-CED3-9C58-3E0B0C4EECA0}"/>
              </a:ext>
            </a:extLst>
          </p:cNvPr>
          <p:cNvGrpSpPr/>
          <p:nvPr/>
        </p:nvGrpSpPr>
        <p:grpSpPr>
          <a:xfrm>
            <a:off x="2841815" y="1751022"/>
            <a:ext cx="2723954" cy="2630455"/>
            <a:chOff x="6728460" y="2613251"/>
            <a:chExt cx="2723954" cy="263045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B9551CA-4514-FA9B-FF75-748EB8F9E5B1}"/>
                </a:ext>
              </a:extLst>
            </p:cNvPr>
            <p:cNvCxnSpPr/>
            <p:nvPr/>
          </p:nvCxnSpPr>
          <p:spPr>
            <a:xfrm flipV="1">
              <a:off x="6835132" y="261325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7D10302-7918-DD32-D527-73BFC5B646C4}"/>
                </a:ext>
              </a:extLst>
            </p:cNvPr>
            <p:cNvCxnSpPr/>
            <p:nvPr/>
          </p:nvCxnSpPr>
          <p:spPr>
            <a:xfrm>
              <a:off x="6835132" y="4733784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80D1AE5-6473-6C4F-A53B-A0E4FF877D9B}"/>
                </a:ext>
              </a:extLst>
            </p:cNvPr>
            <p:cNvCxnSpPr/>
            <p:nvPr/>
          </p:nvCxnSpPr>
          <p:spPr>
            <a:xfrm>
              <a:off x="9215714" y="2614322"/>
              <a:ext cx="130029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38D0FE8-22E2-8475-4385-F406C009E563}"/>
                </a:ext>
              </a:extLst>
            </p:cNvPr>
            <p:cNvCxnSpPr/>
            <p:nvPr/>
          </p:nvCxnSpPr>
          <p:spPr>
            <a:xfrm flipV="1">
              <a:off x="6965159" y="2702326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EF89207-EB89-5B81-3AE7-9CC39EB18B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5132" y="473378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370C6E8-3C04-9AB7-86D4-826DC78A2B4E}"/>
                </a:ext>
              </a:extLst>
            </p:cNvPr>
            <p:cNvCxnSpPr>
              <a:cxnSpLocks/>
            </p:cNvCxnSpPr>
            <p:nvPr/>
          </p:nvCxnSpPr>
          <p:spPr>
            <a:xfrm>
              <a:off x="6965161" y="4821788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C8E8E82-A752-1344-CBF3-2F42E16BAF01}"/>
                </a:ext>
              </a:extLst>
            </p:cNvPr>
            <p:cNvCxnSpPr/>
            <p:nvPr/>
          </p:nvCxnSpPr>
          <p:spPr>
            <a:xfrm flipH="1">
              <a:off x="6728460" y="4930140"/>
              <a:ext cx="106672" cy="8800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F745B23-CD82-50E8-B0E5-5C73EB3F47FB}"/>
                </a:ext>
              </a:extLst>
            </p:cNvPr>
            <p:cNvCxnSpPr>
              <a:cxnSpLocks/>
            </p:cNvCxnSpPr>
            <p:nvPr/>
          </p:nvCxnSpPr>
          <p:spPr>
            <a:xfrm>
              <a:off x="6965371" y="5014851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53496A2-B2DC-854E-354B-01FAEA00C9B7}"/>
                </a:ext>
              </a:extLst>
            </p:cNvPr>
            <p:cNvCxnSpPr>
              <a:cxnSpLocks/>
            </p:cNvCxnSpPr>
            <p:nvPr/>
          </p:nvCxnSpPr>
          <p:spPr>
            <a:xfrm>
              <a:off x="6735681" y="5014851"/>
              <a:ext cx="33615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AFCAD33E-0BE4-7A94-13FD-214719222A36}"/>
                </a:ext>
              </a:extLst>
            </p:cNvPr>
            <p:cNvCxnSpPr/>
            <p:nvPr/>
          </p:nvCxnSpPr>
          <p:spPr>
            <a:xfrm flipV="1">
              <a:off x="6965159" y="2894788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237B08F-96FD-AB7C-F62D-12F7AC734BFA}"/>
                </a:ext>
              </a:extLst>
            </p:cNvPr>
            <p:cNvCxnSpPr/>
            <p:nvPr/>
          </p:nvCxnSpPr>
          <p:spPr>
            <a:xfrm flipV="1">
              <a:off x="7071832" y="3121291"/>
              <a:ext cx="2380582" cy="212241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04EA57A-980C-0120-DEBC-2B3190880B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40" y="2723014"/>
              <a:ext cx="0" cy="19635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4BF3605-918D-698E-A295-442966DED693}"/>
                </a:ext>
              </a:extLst>
            </p:cNvPr>
            <p:cNvCxnSpPr>
              <a:cxnSpLocks/>
            </p:cNvCxnSpPr>
            <p:nvPr/>
          </p:nvCxnSpPr>
          <p:spPr>
            <a:xfrm>
              <a:off x="9345715" y="2912312"/>
              <a:ext cx="106462" cy="22506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BC5D477-61EB-2F21-E1C2-6F29CE8F109A}"/>
              </a:ext>
            </a:extLst>
          </p:cNvPr>
          <p:cNvCxnSpPr/>
          <p:nvPr/>
        </p:nvCxnSpPr>
        <p:spPr>
          <a:xfrm>
            <a:off x="4541301" y="4312722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A63C049-E83A-6F62-E55E-0179AD0DC697}"/>
              </a:ext>
            </a:extLst>
          </p:cNvPr>
          <p:cNvCxnSpPr/>
          <p:nvPr/>
        </p:nvCxnSpPr>
        <p:spPr>
          <a:xfrm>
            <a:off x="4856479" y="4016194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A7D51B7-20B9-E912-D0F8-BE9F94055482}"/>
              </a:ext>
            </a:extLst>
          </p:cNvPr>
          <p:cNvCxnSpPr>
            <a:cxnSpLocks/>
          </p:cNvCxnSpPr>
          <p:nvPr/>
        </p:nvCxnSpPr>
        <p:spPr>
          <a:xfrm>
            <a:off x="4138778" y="3590564"/>
            <a:ext cx="698360" cy="41507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6E37E79-C766-5752-0272-0B912D02CCEE}"/>
              </a:ext>
            </a:extLst>
          </p:cNvPr>
          <p:cNvCxnSpPr>
            <a:cxnSpLocks/>
          </p:cNvCxnSpPr>
          <p:nvPr/>
        </p:nvCxnSpPr>
        <p:spPr>
          <a:xfrm>
            <a:off x="3810350" y="3874486"/>
            <a:ext cx="730951" cy="4382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D9E06D-A433-33CB-5083-F7EC2F07D938}"/>
              </a:ext>
            </a:extLst>
          </p:cNvPr>
          <p:cNvCxnSpPr>
            <a:cxnSpLocks/>
          </p:cNvCxnSpPr>
          <p:nvPr/>
        </p:nvCxnSpPr>
        <p:spPr>
          <a:xfrm flipV="1">
            <a:off x="4541538" y="4016194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D025D3-35A8-53A3-C61A-FB6416825934}"/>
              </a:ext>
            </a:extLst>
          </p:cNvPr>
          <p:cNvCxnSpPr>
            <a:cxnSpLocks/>
          </p:cNvCxnSpPr>
          <p:nvPr/>
        </p:nvCxnSpPr>
        <p:spPr>
          <a:xfrm>
            <a:off x="3573960" y="4082416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15ED8E2-F851-5539-4B8B-54543CF1F048}"/>
              </a:ext>
            </a:extLst>
          </p:cNvPr>
          <p:cNvCxnSpPr>
            <a:cxnSpLocks/>
          </p:cNvCxnSpPr>
          <p:nvPr/>
        </p:nvCxnSpPr>
        <p:spPr>
          <a:xfrm flipV="1">
            <a:off x="4541538" y="4400284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3D6BAE3-BA81-03AD-2DD9-B69D71E10489}"/>
              </a:ext>
            </a:extLst>
          </p:cNvPr>
          <p:cNvCxnSpPr>
            <a:cxnSpLocks/>
          </p:cNvCxnSpPr>
          <p:nvPr/>
        </p:nvCxnSpPr>
        <p:spPr>
          <a:xfrm>
            <a:off x="2084674" y="3140539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08B20AB-0F76-3FF6-D0A1-FC9DBFF53607}"/>
              </a:ext>
            </a:extLst>
          </p:cNvPr>
          <p:cNvCxnSpPr>
            <a:cxnSpLocks/>
          </p:cNvCxnSpPr>
          <p:nvPr/>
        </p:nvCxnSpPr>
        <p:spPr>
          <a:xfrm>
            <a:off x="1103036" y="2533510"/>
            <a:ext cx="514269" cy="3100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E466E8D-74F1-A321-BDE8-734B579A6C33}"/>
              </a:ext>
            </a:extLst>
          </p:cNvPr>
          <p:cNvCxnSpPr>
            <a:cxnSpLocks/>
          </p:cNvCxnSpPr>
          <p:nvPr/>
        </p:nvCxnSpPr>
        <p:spPr>
          <a:xfrm>
            <a:off x="2358574" y="2910872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DC0B864-7F75-E44A-7F5E-FABBC0FFDF68}"/>
              </a:ext>
            </a:extLst>
          </p:cNvPr>
          <p:cNvCxnSpPr>
            <a:cxnSpLocks/>
          </p:cNvCxnSpPr>
          <p:nvPr/>
        </p:nvCxnSpPr>
        <p:spPr>
          <a:xfrm>
            <a:off x="2654378" y="2625645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C835780E-5936-C71C-139C-285EF55352F8}"/>
              </a:ext>
            </a:extLst>
          </p:cNvPr>
          <p:cNvCxnSpPr>
            <a:cxnSpLocks/>
          </p:cNvCxnSpPr>
          <p:nvPr/>
        </p:nvCxnSpPr>
        <p:spPr>
          <a:xfrm>
            <a:off x="1103038" y="2167978"/>
            <a:ext cx="750897" cy="4490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2FF3511-A805-82F6-7AA5-B22F9FD58D9D}"/>
              </a:ext>
            </a:extLst>
          </p:cNvPr>
          <p:cNvCxnSpPr>
            <a:cxnSpLocks/>
          </p:cNvCxnSpPr>
          <p:nvPr/>
        </p:nvCxnSpPr>
        <p:spPr>
          <a:xfrm>
            <a:off x="1422045" y="1859752"/>
            <a:ext cx="766038" cy="4635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2ECE93E-FDCF-A5EF-6901-ADBF86E9DD8A}"/>
              </a:ext>
            </a:extLst>
          </p:cNvPr>
          <p:cNvCxnSpPr/>
          <p:nvPr/>
        </p:nvCxnSpPr>
        <p:spPr>
          <a:xfrm>
            <a:off x="1103038" y="2160096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25875B5-1525-A2D7-5CAC-E5483AFFA9C8}"/>
              </a:ext>
            </a:extLst>
          </p:cNvPr>
          <p:cNvCxnSpPr>
            <a:cxnSpLocks/>
          </p:cNvCxnSpPr>
          <p:nvPr/>
        </p:nvCxnSpPr>
        <p:spPr>
          <a:xfrm flipV="1">
            <a:off x="1103038" y="1859752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6BEEC10-C6E2-D869-D932-944CB6457C1A}"/>
              </a:ext>
            </a:extLst>
          </p:cNvPr>
          <p:cNvCxnSpPr/>
          <p:nvPr/>
        </p:nvCxnSpPr>
        <p:spPr>
          <a:xfrm>
            <a:off x="5699868" y="3263868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704AAB5-1E4B-DBC1-95DB-409A430A5BD4}"/>
              </a:ext>
            </a:extLst>
          </p:cNvPr>
          <p:cNvCxnSpPr/>
          <p:nvPr/>
        </p:nvCxnSpPr>
        <p:spPr>
          <a:xfrm>
            <a:off x="6015046" y="2967340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75FF90BE-0E43-6D0B-389D-F4889E7EB7A7}"/>
              </a:ext>
            </a:extLst>
          </p:cNvPr>
          <p:cNvCxnSpPr>
            <a:cxnSpLocks/>
          </p:cNvCxnSpPr>
          <p:nvPr/>
        </p:nvCxnSpPr>
        <p:spPr>
          <a:xfrm>
            <a:off x="5297345" y="2541710"/>
            <a:ext cx="698360" cy="41507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EE62B6F-CCE8-F163-1D7B-FBBFA93D95D5}"/>
              </a:ext>
            </a:extLst>
          </p:cNvPr>
          <p:cNvCxnSpPr>
            <a:cxnSpLocks/>
          </p:cNvCxnSpPr>
          <p:nvPr/>
        </p:nvCxnSpPr>
        <p:spPr>
          <a:xfrm>
            <a:off x="4968917" y="2825632"/>
            <a:ext cx="730951" cy="4382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C602842-50A3-B8A4-B57E-F8F97D86CCED}"/>
              </a:ext>
            </a:extLst>
          </p:cNvPr>
          <p:cNvCxnSpPr>
            <a:cxnSpLocks/>
          </p:cNvCxnSpPr>
          <p:nvPr/>
        </p:nvCxnSpPr>
        <p:spPr>
          <a:xfrm flipV="1">
            <a:off x="5700105" y="2967340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8C2D80F-A414-9D9F-AB17-BE22C320B15C}"/>
              </a:ext>
            </a:extLst>
          </p:cNvPr>
          <p:cNvCxnSpPr>
            <a:cxnSpLocks/>
          </p:cNvCxnSpPr>
          <p:nvPr/>
        </p:nvCxnSpPr>
        <p:spPr>
          <a:xfrm>
            <a:off x="4732527" y="3033562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83B4E20-9BF4-25B4-793E-0DC391CC6C8D}"/>
              </a:ext>
            </a:extLst>
          </p:cNvPr>
          <p:cNvCxnSpPr>
            <a:cxnSpLocks/>
          </p:cNvCxnSpPr>
          <p:nvPr/>
        </p:nvCxnSpPr>
        <p:spPr>
          <a:xfrm flipV="1">
            <a:off x="5700105" y="3351430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6064B9E-901E-8F44-7A3F-65D5E3639383}"/>
              </a:ext>
            </a:extLst>
          </p:cNvPr>
          <p:cNvCxnSpPr>
            <a:cxnSpLocks/>
          </p:cNvCxnSpPr>
          <p:nvPr/>
        </p:nvCxnSpPr>
        <p:spPr>
          <a:xfrm>
            <a:off x="3243241" y="2091685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0660858-6718-3AFE-CEFB-FB928E0DF482}"/>
              </a:ext>
            </a:extLst>
          </p:cNvPr>
          <p:cNvCxnSpPr>
            <a:cxnSpLocks/>
          </p:cNvCxnSpPr>
          <p:nvPr/>
        </p:nvCxnSpPr>
        <p:spPr>
          <a:xfrm>
            <a:off x="2261603" y="1484656"/>
            <a:ext cx="514269" cy="3100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7589DD8-344C-8174-F455-B8577614FDAF}"/>
              </a:ext>
            </a:extLst>
          </p:cNvPr>
          <p:cNvCxnSpPr>
            <a:cxnSpLocks/>
          </p:cNvCxnSpPr>
          <p:nvPr/>
        </p:nvCxnSpPr>
        <p:spPr>
          <a:xfrm>
            <a:off x="3517141" y="1862018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2888F6E-E702-F10F-F69E-7E2DCC27D758}"/>
              </a:ext>
            </a:extLst>
          </p:cNvPr>
          <p:cNvCxnSpPr>
            <a:cxnSpLocks/>
          </p:cNvCxnSpPr>
          <p:nvPr/>
        </p:nvCxnSpPr>
        <p:spPr>
          <a:xfrm>
            <a:off x="3812945" y="1576791"/>
            <a:ext cx="967223" cy="6021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B8F59D52-037E-E73B-3C88-11871D50E167}"/>
              </a:ext>
            </a:extLst>
          </p:cNvPr>
          <p:cNvCxnSpPr>
            <a:cxnSpLocks/>
          </p:cNvCxnSpPr>
          <p:nvPr/>
        </p:nvCxnSpPr>
        <p:spPr>
          <a:xfrm>
            <a:off x="2261605" y="1119124"/>
            <a:ext cx="750897" cy="4490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5531FEAC-EE24-75B3-955E-4AD1CE0E4900}"/>
              </a:ext>
            </a:extLst>
          </p:cNvPr>
          <p:cNvCxnSpPr>
            <a:cxnSpLocks/>
          </p:cNvCxnSpPr>
          <p:nvPr/>
        </p:nvCxnSpPr>
        <p:spPr>
          <a:xfrm>
            <a:off x="2580612" y="810898"/>
            <a:ext cx="766038" cy="4635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F3EED298-22FA-7E11-37C9-38886466FA22}"/>
              </a:ext>
            </a:extLst>
          </p:cNvPr>
          <p:cNvCxnSpPr>
            <a:cxnSpLocks/>
          </p:cNvCxnSpPr>
          <p:nvPr/>
        </p:nvCxnSpPr>
        <p:spPr>
          <a:xfrm flipV="1">
            <a:off x="2261605" y="810898"/>
            <a:ext cx="314941" cy="30034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C967D5D8-ABDC-2581-D4A5-6A8AD61EB7F6}"/>
              </a:ext>
            </a:extLst>
          </p:cNvPr>
          <p:cNvCxnSpPr/>
          <p:nvPr/>
        </p:nvCxnSpPr>
        <p:spPr>
          <a:xfrm>
            <a:off x="2249866" y="1111242"/>
            <a:ext cx="0" cy="36553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9379EC2E-35BF-7CFB-4CBE-0658DA6254AD}"/>
                  </a:ext>
                </a:extLst>
              </p:cNvPr>
              <p:cNvSpPr txBox="1"/>
              <p:nvPr/>
            </p:nvSpPr>
            <p:spPr>
              <a:xfrm>
                <a:off x="4595687" y="370582"/>
                <a:ext cx="11894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𝑻𝑹𝑰𝑳𝑯𝑶𝑺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9379EC2E-35BF-7CFB-4CBE-0658DA62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687" y="370582"/>
                <a:ext cx="1189428" cy="307777"/>
              </a:xfrm>
              <a:prstGeom prst="rect">
                <a:avLst/>
              </a:prstGeom>
              <a:blipFill>
                <a:blip r:embed="rId2"/>
                <a:stretch>
                  <a:fillRect l="-4615" r="-4615"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38AA84-D4EA-B78F-DE04-E2B3C416E683}"/>
                  </a:ext>
                </a:extLst>
              </p:cNvPr>
              <p:cNvSpPr txBox="1"/>
              <p:nvPr/>
            </p:nvSpPr>
            <p:spPr>
              <a:xfrm>
                <a:off x="4615089" y="5050285"/>
                <a:ext cx="1687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𝑫𝑶𝑹𝑴𝑬𝑵𝑻𝑬𝑺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38AA84-D4EA-B78F-DE04-E2B3C416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89" y="5050285"/>
                <a:ext cx="1687962" cy="307777"/>
              </a:xfrm>
              <a:prstGeom prst="rect">
                <a:avLst/>
              </a:prstGeom>
              <a:blipFill>
                <a:blip r:embed="rId3"/>
                <a:stretch>
                  <a:fillRect l="-2888" r="-3610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8BFEB75-DC51-3E88-C302-6D8D58D7EFD4}"/>
              </a:ext>
            </a:extLst>
          </p:cNvPr>
          <p:cNvCxnSpPr>
            <a:cxnSpLocks/>
          </p:cNvCxnSpPr>
          <p:nvPr/>
        </p:nvCxnSpPr>
        <p:spPr>
          <a:xfrm flipH="1">
            <a:off x="4148989" y="709602"/>
            <a:ext cx="808139" cy="1963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6F23765-CEA3-A5DF-4803-21740A7AF8CC}"/>
              </a:ext>
            </a:extLst>
          </p:cNvPr>
          <p:cNvCxnSpPr>
            <a:cxnSpLocks/>
          </p:cNvCxnSpPr>
          <p:nvPr/>
        </p:nvCxnSpPr>
        <p:spPr>
          <a:xfrm>
            <a:off x="5017603" y="709602"/>
            <a:ext cx="212938" cy="9852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D8976AC-2733-AB7F-388E-E1D70EF5FB93}"/>
              </a:ext>
            </a:extLst>
          </p:cNvPr>
          <p:cNvCxnSpPr>
            <a:cxnSpLocks/>
          </p:cNvCxnSpPr>
          <p:nvPr/>
        </p:nvCxnSpPr>
        <p:spPr>
          <a:xfrm flipV="1">
            <a:off x="5450228" y="3726878"/>
            <a:ext cx="143204" cy="12264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C5E59C01-1DDC-A59A-93D2-7E130EF2AE0E}"/>
              </a:ext>
            </a:extLst>
          </p:cNvPr>
          <p:cNvCxnSpPr>
            <a:cxnSpLocks/>
          </p:cNvCxnSpPr>
          <p:nvPr/>
        </p:nvCxnSpPr>
        <p:spPr>
          <a:xfrm flipH="1" flipV="1">
            <a:off x="4851597" y="4536411"/>
            <a:ext cx="454251" cy="4014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FEAB75BD-E986-2802-641B-7B337A0EF0A5}"/>
              </a:ext>
            </a:extLst>
          </p:cNvPr>
          <p:cNvSpPr/>
          <p:nvPr/>
        </p:nvSpPr>
        <p:spPr>
          <a:xfrm>
            <a:off x="6262128" y="1933429"/>
            <a:ext cx="3349260" cy="4533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9FE1D2B-132B-65E0-B7F9-5E7AD785E868}"/>
              </a:ext>
            </a:extLst>
          </p:cNvPr>
          <p:cNvSpPr/>
          <p:nvPr/>
        </p:nvSpPr>
        <p:spPr>
          <a:xfrm>
            <a:off x="10114795" y="1933428"/>
            <a:ext cx="451299" cy="4533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4A02A65-A590-08A1-97AD-62B818A43553}"/>
              </a:ext>
            </a:extLst>
          </p:cNvPr>
          <p:cNvCxnSpPr>
            <a:cxnSpLocks/>
          </p:cNvCxnSpPr>
          <p:nvPr/>
        </p:nvCxnSpPr>
        <p:spPr>
          <a:xfrm flipV="1">
            <a:off x="6262128" y="1355826"/>
            <a:ext cx="0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A05F311E-60EA-EA93-F071-9A224C5354BA}"/>
              </a:ext>
            </a:extLst>
          </p:cNvPr>
          <p:cNvCxnSpPr>
            <a:cxnSpLocks/>
          </p:cNvCxnSpPr>
          <p:nvPr/>
        </p:nvCxnSpPr>
        <p:spPr>
          <a:xfrm flipH="1">
            <a:off x="6262128" y="1539102"/>
            <a:ext cx="336099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3920139-5F71-38FF-0F02-3F0AC3994BD8}"/>
              </a:ext>
            </a:extLst>
          </p:cNvPr>
          <p:cNvCxnSpPr>
            <a:cxnSpLocks/>
          </p:cNvCxnSpPr>
          <p:nvPr/>
        </p:nvCxnSpPr>
        <p:spPr>
          <a:xfrm flipH="1" flipV="1">
            <a:off x="9607672" y="1280013"/>
            <a:ext cx="723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CD943743-8F23-B0B9-A69B-FC54078E3C6B}"/>
                  </a:ext>
                </a:extLst>
              </p:cNvPr>
              <p:cNvSpPr txBox="1"/>
              <p:nvPr/>
            </p:nvSpPr>
            <p:spPr>
              <a:xfrm>
                <a:off x="7834967" y="1238656"/>
                <a:ext cx="203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CD943743-8F23-B0B9-A69B-FC54078E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967" y="1238656"/>
                <a:ext cx="203582" cy="307777"/>
              </a:xfrm>
              <a:prstGeom prst="rect">
                <a:avLst/>
              </a:prstGeom>
              <a:blipFill>
                <a:blip r:embed="rId4"/>
                <a:stretch>
                  <a:fillRect l="-26471" r="-29412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F748ACF5-6933-E3B5-E36D-AC5444FB7AC4}"/>
                  </a:ext>
                </a:extLst>
              </p:cNvPr>
              <p:cNvSpPr txBox="1"/>
              <p:nvPr/>
            </p:nvSpPr>
            <p:spPr>
              <a:xfrm>
                <a:off x="10221468" y="1172495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F748ACF5-6933-E3B5-E36D-AC5444FB7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468" y="1172495"/>
                <a:ext cx="213200" cy="307777"/>
              </a:xfrm>
              <a:prstGeom prst="rect">
                <a:avLst/>
              </a:prstGeom>
              <a:blipFill>
                <a:blip r:embed="rId5"/>
                <a:stretch>
                  <a:fillRect l="-31429" r="-28571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EB385EFD-767E-F7C9-70DD-134FD459991E}"/>
                  </a:ext>
                </a:extLst>
              </p:cNvPr>
              <p:cNvSpPr txBox="1"/>
              <p:nvPr/>
            </p:nvSpPr>
            <p:spPr>
              <a:xfrm>
                <a:off x="11089728" y="2003090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EB385EFD-767E-F7C9-70DD-134FD459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728" y="2003090"/>
                <a:ext cx="219612" cy="307777"/>
              </a:xfrm>
              <a:prstGeom prst="rect">
                <a:avLst/>
              </a:prstGeom>
              <a:blipFill>
                <a:blip r:embed="rId6"/>
                <a:stretch>
                  <a:fillRect l="-27778" r="-33333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E889EBC1-5AC6-3518-DA3E-7B885E9FC7CC}"/>
              </a:ext>
            </a:extLst>
          </p:cNvPr>
          <p:cNvCxnSpPr>
            <a:cxnSpLocks/>
          </p:cNvCxnSpPr>
          <p:nvPr/>
        </p:nvCxnSpPr>
        <p:spPr>
          <a:xfrm flipV="1">
            <a:off x="10078294" y="1320631"/>
            <a:ext cx="0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2EB88CF8-CAC5-9493-A941-36065FFC53BD}"/>
              </a:ext>
            </a:extLst>
          </p:cNvPr>
          <p:cNvCxnSpPr>
            <a:cxnSpLocks/>
          </p:cNvCxnSpPr>
          <p:nvPr/>
        </p:nvCxnSpPr>
        <p:spPr>
          <a:xfrm flipV="1">
            <a:off x="10580947" y="1320631"/>
            <a:ext cx="0" cy="4299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43B7BFB-3C30-CFA8-ABCE-FDD3D1CEFD49}"/>
              </a:ext>
            </a:extLst>
          </p:cNvPr>
          <p:cNvCxnSpPr>
            <a:cxnSpLocks/>
          </p:cNvCxnSpPr>
          <p:nvPr/>
        </p:nvCxnSpPr>
        <p:spPr>
          <a:xfrm>
            <a:off x="10769955" y="1933428"/>
            <a:ext cx="52577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932279FD-1FB3-BDDA-5CC0-37748090B084}"/>
              </a:ext>
            </a:extLst>
          </p:cNvPr>
          <p:cNvCxnSpPr>
            <a:cxnSpLocks/>
          </p:cNvCxnSpPr>
          <p:nvPr/>
        </p:nvCxnSpPr>
        <p:spPr>
          <a:xfrm>
            <a:off x="10769955" y="2386761"/>
            <a:ext cx="52577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C9D8189-CD81-4911-624B-A0646E6917A0}"/>
              </a:ext>
            </a:extLst>
          </p:cNvPr>
          <p:cNvCxnSpPr>
            <a:cxnSpLocks/>
          </p:cNvCxnSpPr>
          <p:nvPr/>
        </p:nvCxnSpPr>
        <p:spPr>
          <a:xfrm flipH="1">
            <a:off x="10078294" y="1536316"/>
            <a:ext cx="5026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7D6BE6D9-D274-3F52-6180-8C97BAA65890}"/>
              </a:ext>
            </a:extLst>
          </p:cNvPr>
          <p:cNvCxnSpPr>
            <a:cxnSpLocks/>
          </p:cNvCxnSpPr>
          <p:nvPr/>
        </p:nvCxnSpPr>
        <p:spPr>
          <a:xfrm flipV="1">
            <a:off x="11015749" y="1927197"/>
            <a:ext cx="0" cy="4595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0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Franco Jefferds</dc:creator>
  <cp:lastModifiedBy>Franco Jefferds</cp:lastModifiedBy>
  <cp:revision>2</cp:revision>
  <dcterms:created xsi:type="dcterms:W3CDTF">2022-05-18T00:48:34Z</dcterms:created>
  <dcterms:modified xsi:type="dcterms:W3CDTF">2022-05-19T08:45:15Z</dcterms:modified>
</cp:coreProperties>
</file>