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203D6-83F2-9A37-E9A5-928ED9236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7D9372-AB6E-8797-CA6E-73EC62F9E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F822E1-C2B8-CFDE-6456-5D5E8E1E6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15A3-63A4-42AC-B394-92D0C059078B}" type="datetimeFigureOut">
              <a:rPr lang="pt-BR" smtClean="0"/>
              <a:t>23/05/2022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22A264-2516-0F5A-4D19-A46B36A25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479FBD-C3F4-1F3A-4921-84489EC39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92540-43DC-4A0C-A500-FE9FE78712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08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16DB0-5046-1FF6-93FD-72433C099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578CA1F-2BBE-20E1-86F5-29D897232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70CD30-4D35-3E2F-E9C5-CF3C2FA85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15A3-63A4-42AC-B394-92D0C059078B}" type="datetimeFigureOut">
              <a:rPr lang="pt-BR" smtClean="0"/>
              <a:t>23/05/2022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55A058-F289-A7E1-5E36-75242C8EB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4B4D78-B980-551D-15A7-783A0E476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92540-43DC-4A0C-A500-FE9FE78712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746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7F140DD-98AE-1757-0885-8914BB95AC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03D160-983F-1994-A68C-9313D2AE2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4EEE22-9549-DF8C-17F5-50E295DDD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15A3-63A4-42AC-B394-92D0C059078B}" type="datetimeFigureOut">
              <a:rPr lang="pt-BR" smtClean="0"/>
              <a:t>23/05/2022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8B8926-F26C-A71C-3829-5F1768B2A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5E5F09-DFA6-6490-FB96-14BED19E4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92540-43DC-4A0C-A500-FE9FE78712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188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B6EFAA-4050-86E7-6759-4F7D1862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4FED2E-B6CB-F9B1-697F-69ABCA4B2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49EC5D-AB88-7B2C-AA02-ED60BA2F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15A3-63A4-42AC-B394-92D0C059078B}" type="datetimeFigureOut">
              <a:rPr lang="pt-BR" smtClean="0"/>
              <a:t>23/05/2022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780328-7517-CCAE-A280-C3B601207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0778A5-2D46-301F-CFF1-747A87153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92540-43DC-4A0C-A500-FE9FE78712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972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67D308-1F36-7FC3-4D17-ADC0722D6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3C9C5E-464B-16BF-927D-4DDC28E4C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4E07E0-692B-5AD9-921F-09F746E20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15A3-63A4-42AC-B394-92D0C059078B}" type="datetimeFigureOut">
              <a:rPr lang="pt-BR" smtClean="0"/>
              <a:t>23/05/2022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129AE3-D121-1BFB-B92C-D37DE3B8E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6F2591-8134-717E-31C6-F296DEB27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92540-43DC-4A0C-A500-FE9FE78712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3913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CAB8EB-19ED-B2B3-F307-9FB8F18B1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B8B2B5-199D-2C1E-76F5-112AFEA27A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35A8A89-F296-BE19-64D8-16C280028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9D252F-6CF3-BD60-E847-587BD4C19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15A3-63A4-42AC-B394-92D0C059078B}" type="datetimeFigureOut">
              <a:rPr lang="pt-BR" smtClean="0"/>
              <a:t>23/05/2022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E07AA1E-4DE3-1D2E-0B38-56107AF40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8AB3B8-45B8-26D6-C53D-FD64DC7F1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92540-43DC-4A0C-A500-FE9FE78712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3509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9F70AF-B0FF-E189-1539-E3840ECDC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108F72-D61E-F762-706E-7CE280653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A287B35-D8BA-BF7C-04DB-E79EE2B80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813D6F7-8643-3089-2210-AD32EECC0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1517661-CE20-6275-9F1E-F90BB0B4A5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56C8B73-7B9D-A434-57C1-FA8F13FF9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15A3-63A4-42AC-B394-92D0C059078B}" type="datetimeFigureOut">
              <a:rPr lang="pt-BR" smtClean="0"/>
              <a:t>23/05/2022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8B470C5-7B79-E402-A690-B22728029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921E86E-5943-BF49-63AB-B0BB7C667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92540-43DC-4A0C-A500-FE9FE78712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275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7EB460-9EDF-4160-D473-6E565452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306226-F586-0D1A-9AD1-7227E76A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15A3-63A4-42AC-B394-92D0C059078B}" type="datetimeFigureOut">
              <a:rPr lang="pt-BR" smtClean="0"/>
              <a:t>23/05/2022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C6E6945-EEC8-BF45-EF0B-3C73E0450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672CB45-5B3C-F553-44BF-341B7DEE6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92540-43DC-4A0C-A500-FE9FE78712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3114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7EC845D-1CE9-AA5B-17A0-220A9454F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15A3-63A4-42AC-B394-92D0C059078B}" type="datetimeFigureOut">
              <a:rPr lang="pt-BR" smtClean="0"/>
              <a:t>23/05/2022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CCC0C77-2D2F-7DAA-4181-2D8D9B8A0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DF16F54-EA10-5C91-8016-3019B2312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92540-43DC-4A0C-A500-FE9FE78712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2891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09D65B-7720-3AC0-4FA4-50F832ACD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A086E1-FAE3-3C70-9672-8EA8D4CA3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C75C210-1A28-D6E8-1675-649E985D2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5DD94C9-199E-2936-3961-7297ED3A1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15A3-63A4-42AC-B394-92D0C059078B}" type="datetimeFigureOut">
              <a:rPr lang="pt-BR" smtClean="0"/>
              <a:t>23/05/2022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F03761-5CCF-F4FE-9DA6-52FE3D277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D8BFC5-5CE2-5BA6-17B1-31C385FD3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92540-43DC-4A0C-A500-FE9FE78712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629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3E6752-CC1C-7EDB-924C-C6F583BA0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9169AF9-2EE8-A014-7282-2A3FEA1B73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4BE4496-09E2-C6FF-8510-81A6E89C3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1F52C9-99C9-4EF6-C590-11D86ACE0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C15A3-63A4-42AC-B394-92D0C059078B}" type="datetimeFigureOut">
              <a:rPr lang="pt-BR" smtClean="0"/>
              <a:t>23/05/2022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39D7E4-9796-BC05-29BD-4B4385ED4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55A46C-881E-5332-28C2-B8DF4CC2E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92540-43DC-4A0C-A500-FE9FE78712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827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8990BA6-8634-6A77-CAF9-E81D97A61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A58EAA-3524-1A59-C8EC-F1D5185D6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73F6DE-5E22-F42B-6D87-A7601CF72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C15A3-63A4-42AC-B394-92D0C059078B}" type="datetimeFigureOut">
              <a:rPr lang="pt-BR" smtClean="0"/>
              <a:t>23/05/2022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40EBA4-66F3-BB1B-3D70-864A94D32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9F52A7-63A2-0A66-2F3C-95E518346A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92540-43DC-4A0C-A500-FE9FE78712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565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210.png"/><Relationship Id="rId7" Type="http://schemas.openxmlformats.org/officeDocument/2006/relationships/image" Target="../media/image610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11" Type="http://schemas.openxmlformats.org/officeDocument/2006/relationships/image" Target="../media/image10.png"/><Relationship Id="rId5" Type="http://schemas.openxmlformats.org/officeDocument/2006/relationships/image" Target="../media/image410.png"/><Relationship Id="rId10" Type="http://schemas.openxmlformats.org/officeDocument/2006/relationships/image" Target="../media/image90.png"/><Relationship Id="rId4" Type="http://schemas.openxmlformats.org/officeDocument/2006/relationships/image" Target="../media/image310.png"/><Relationship Id="rId9" Type="http://schemas.openxmlformats.org/officeDocument/2006/relationships/image" Target="../media/image8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14.png"/><Relationship Id="rId3" Type="http://schemas.openxmlformats.org/officeDocument/2006/relationships/image" Target="../media/image310.png"/><Relationship Id="rId7" Type="http://schemas.openxmlformats.org/officeDocument/2006/relationships/image" Target="../media/image80.png"/><Relationship Id="rId12" Type="http://schemas.openxmlformats.org/officeDocument/2006/relationships/image" Target="../media/image13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11" Type="http://schemas.openxmlformats.org/officeDocument/2006/relationships/image" Target="../media/image12.png"/><Relationship Id="rId5" Type="http://schemas.openxmlformats.org/officeDocument/2006/relationships/image" Target="../media/image610.png"/><Relationship Id="rId10" Type="http://schemas.openxmlformats.org/officeDocument/2006/relationships/image" Target="../media/image11.png"/><Relationship Id="rId4" Type="http://schemas.openxmlformats.org/officeDocument/2006/relationships/image" Target="../media/image510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26" Type="http://schemas.openxmlformats.org/officeDocument/2006/relationships/image" Target="../media/image40.png"/><Relationship Id="rId39" Type="http://schemas.openxmlformats.org/officeDocument/2006/relationships/image" Target="../media/image53.png"/><Relationship Id="rId21" Type="http://schemas.openxmlformats.org/officeDocument/2006/relationships/image" Target="../media/image35.png"/><Relationship Id="rId34" Type="http://schemas.openxmlformats.org/officeDocument/2006/relationships/image" Target="../media/image48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5" Type="http://schemas.openxmlformats.org/officeDocument/2006/relationships/image" Target="../media/image39.png"/><Relationship Id="rId33" Type="http://schemas.openxmlformats.org/officeDocument/2006/relationships/image" Target="../media/image47.png"/><Relationship Id="rId38" Type="http://schemas.openxmlformats.org/officeDocument/2006/relationships/image" Target="../media/image52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29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24" Type="http://schemas.openxmlformats.org/officeDocument/2006/relationships/image" Target="../media/image38.png"/><Relationship Id="rId32" Type="http://schemas.openxmlformats.org/officeDocument/2006/relationships/image" Target="../media/image46.png"/><Relationship Id="rId37" Type="http://schemas.openxmlformats.org/officeDocument/2006/relationships/image" Target="../media/image51.png"/><Relationship Id="rId40" Type="http://schemas.openxmlformats.org/officeDocument/2006/relationships/image" Target="../media/image54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23" Type="http://schemas.openxmlformats.org/officeDocument/2006/relationships/image" Target="../media/image37.png"/><Relationship Id="rId28" Type="http://schemas.openxmlformats.org/officeDocument/2006/relationships/image" Target="../media/image42.png"/><Relationship Id="rId36" Type="http://schemas.openxmlformats.org/officeDocument/2006/relationships/image" Target="../media/image50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31" Type="http://schemas.openxmlformats.org/officeDocument/2006/relationships/image" Target="../media/image45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36.png"/><Relationship Id="rId27" Type="http://schemas.openxmlformats.org/officeDocument/2006/relationships/image" Target="../media/image41.png"/><Relationship Id="rId30" Type="http://schemas.openxmlformats.org/officeDocument/2006/relationships/image" Target="../media/image44.png"/><Relationship Id="rId35" Type="http://schemas.openxmlformats.org/officeDocument/2006/relationships/image" Target="../media/image49.png"/><Relationship Id="rId8" Type="http://schemas.openxmlformats.org/officeDocument/2006/relationships/image" Target="../media/image22.png"/><Relationship Id="rId3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12" Type="http://schemas.openxmlformats.org/officeDocument/2006/relationships/image" Target="../media/image7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Diagrama, Esquemático&#10;&#10;Descrição gerada automaticamente">
            <a:extLst>
              <a:ext uri="{FF2B5EF4-FFF2-40B4-BE49-F238E27FC236}">
                <a16:creationId xmlns:a16="http://schemas.microsoft.com/office/drawing/2014/main" id="{426B442A-F24C-DE1F-3D88-7E8FE14F8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03" y="1016465"/>
            <a:ext cx="6122326" cy="3623418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E7FB6B4F-5F04-72C9-EE6B-87493E9DCFB7}"/>
              </a:ext>
            </a:extLst>
          </p:cNvPr>
          <p:cNvSpPr/>
          <p:nvPr/>
        </p:nvSpPr>
        <p:spPr>
          <a:xfrm>
            <a:off x="7835317" y="2734498"/>
            <a:ext cx="3254929" cy="134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riângulo isósceles 5">
            <a:extLst>
              <a:ext uri="{FF2B5EF4-FFF2-40B4-BE49-F238E27FC236}">
                <a16:creationId xmlns:a16="http://schemas.microsoft.com/office/drawing/2014/main" id="{94222BDB-B1EF-EFCC-BAB9-EB5D6D80B7F9}"/>
              </a:ext>
            </a:extLst>
          </p:cNvPr>
          <p:cNvSpPr/>
          <p:nvPr/>
        </p:nvSpPr>
        <p:spPr>
          <a:xfrm>
            <a:off x="7745317" y="2876798"/>
            <a:ext cx="180000" cy="18000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76FBD095-447F-6E92-2359-7899654B86D7}"/>
              </a:ext>
            </a:extLst>
          </p:cNvPr>
          <p:cNvSpPr/>
          <p:nvPr/>
        </p:nvSpPr>
        <p:spPr>
          <a:xfrm>
            <a:off x="10989578" y="2868722"/>
            <a:ext cx="180000" cy="18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4E7EBA6-0D2A-5EB2-7C6E-265261F3D202}"/>
              </a:ext>
            </a:extLst>
          </p:cNvPr>
          <p:cNvCxnSpPr>
            <a:cxnSpLocks/>
          </p:cNvCxnSpPr>
          <p:nvPr/>
        </p:nvCxnSpPr>
        <p:spPr>
          <a:xfrm>
            <a:off x="7617204" y="3056798"/>
            <a:ext cx="44461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ACFDEDD-FE98-8829-3A1D-6C66C8BAB6A7}"/>
              </a:ext>
            </a:extLst>
          </p:cNvPr>
          <p:cNvCxnSpPr>
            <a:cxnSpLocks/>
          </p:cNvCxnSpPr>
          <p:nvPr/>
        </p:nvCxnSpPr>
        <p:spPr>
          <a:xfrm>
            <a:off x="10867938" y="3060003"/>
            <a:ext cx="44461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7F21A12B-0944-7195-02D2-DA3D0B8AF775}"/>
              </a:ext>
            </a:extLst>
          </p:cNvPr>
          <p:cNvCxnSpPr/>
          <p:nvPr/>
        </p:nvCxnSpPr>
        <p:spPr>
          <a:xfrm>
            <a:off x="2130804" y="1593908"/>
            <a:ext cx="0" cy="8556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EE1B583F-16B8-3413-7C68-987A19607CF3}"/>
              </a:ext>
            </a:extLst>
          </p:cNvPr>
          <p:cNvCxnSpPr/>
          <p:nvPr/>
        </p:nvCxnSpPr>
        <p:spPr>
          <a:xfrm>
            <a:off x="8398778" y="1878821"/>
            <a:ext cx="0" cy="8556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9630A35D-B9A8-143A-E8C0-04451B337B47}"/>
              </a:ext>
            </a:extLst>
          </p:cNvPr>
          <p:cNvCxnSpPr/>
          <p:nvPr/>
        </p:nvCxnSpPr>
        <p:spPr>
          <a:xfrm>
            <a:off x="1543574" y="3056798"/>
            <a:ext cx="0" cy="676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17411DDD-51B4-702E-D720-AEE672E87103}"/>
              </a:ext>
            </a:extLst>
          </p:cNvPr>
          <p:cNvCxnSpPr/>
          <p:nvPr/>
        </p:nvCxnSpPr>
        <p:spPr>
          <a:xfrm>
            <a:off x="2088859" y="3115521"/>
            <a:ext cx="0" cy="676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9A52031C-F7FC-CB57-47C4-CE8549A4E6EA}"/>
              </a:ext>
            </a:extLst>
          </p:cNvPr>
          <p:cNvCxnSpPr/>
          <p:nvPr/>
        </p:nvCxnSpPr>
        <p:spPr>
          <a:xfrm>
            <a:off x="2617365" y="3174244"/>
            <a:ext cx="0" cy="676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7203773D-7BD6-FBA3-B9FA-BB54FB4F38A9}"/>
              </a:ext>
            </a:extLst>
          </p:cNvPr>
          <p:cNvCxnSpPr/>
          <p:nvPr/>
        </p:nvCxnSpPr>
        <p:spPr>
          <a:xfrm>
            <a:off x="3179428" y="3199411"/>
            <a:ext cx="0" cy="676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DF2A5280-608B-4E5B-8BE8-2C4CDAA87C3D}"/>
              </a:ext>
            </a:extLst>
          </p:cNvPr>
          <p:cNvCxnSpPr/>
          <p:nvPr/>
        </p:nvCxnSpPr>
        <p:spPr>
          <a:xfrm>
            <a:off x="4764947" y="3241356"/>
            <a:ext cx="0" cy="676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8700D05C-10F9-3D99-C011-3780FE3F3AF1}"/>
              </a:ext>
            </a:extLst>
          </p:cNvPr>
          <p:cNvCxnSpPr>
            <a:cxnSpLocks/>
          </p:cNvCxnSpPr>
          <p:nvPr/>
        </p:nvCxnSpPr>
        <p:spPr>
          <a:xfrm>
            <a:off x="7853493" y="3114327"/>
            <a:ext cx="0" cy="676303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7C76220A-CF64-8294-4308-32DE0BF36D3C}"/>
              </a:ext>
            </a:extLst>
          </p:cNvPr>
          <p:cNvCxnSpPr>
            <a:cxnSpLocks/>
          </p:cNvCxnSpPr>
          <p:nvPr/>
        </p:nvCxnSpPr>
        <p:spPr>
          <a:xfrm>
            <a:off x="8398778" y="3114327"/>
            <a:ext cx="0" cy="676303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C1F66F63-F00C-A120-57F3-4BCC7EF02481}"/>
              </a:ext>
            </a:extLst>
          </p:cNvPr>
          <p:cNvCxnSpPr>
            <a:cxnSpLocks/>
          </p:cNvCxnSpPr>
          <p:nvPr/>
        </p:nvCxnSpPr>
        <p:spPr>
          <a:xfrm>
            <a:off x="8927284" y="3114327"/>
            <a:ext cx="0" cy="676303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63326F81-4EEA-34B3-2CFB-874E365E5077}"/>
              </a:ext>
            </a:extLst>
          </p:cNvPr>
          <p:cNvCxnSpPr>
            <a:cxnSpLocks/>
          </p:cNvCxnSpPr>
          <p:nvPr/>
        </p:nvCxnSpPr>
        <p:spPr>
          <a:xfrm>
            <a:off x="9489347" y="3114327"/>
            <a:ext cx="0" cy="676303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CC3A2D9E-F86C-3F18-069C-009138736A84}"/>
              </a:ext>
            </a:extLst>
          </p:cNvPr>
          <p:cNvCxnSpPr>
            <a:cxnSpLocks/>
          </p:cNvCxnSpPr>
          <p:nvPr/>
        </p:nvCxnSpPr>
        <p:spPr>
          <a:xfrm>
            <a:off x="11074866" y="3114327"/>
            <a:ext cx="0" cy="676303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76A6B623-8F3E-33D4-58DA-A1E5A80EDB13}"/>
              </a:ext>
            </a:extLst>
          </p:cNvPr>
          <p:cNvCxnSpPr/>
          <p:nvPr/>
        </p:nvCxnSpPr>
        <p:spPr>
          <a:xfrm>
            <a:off x="8927284" y="1878821"/>
            <a:ext cx="0" cy="8556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A0E2F116-A1AD-E24E-5467-6438DDD626CD}"/>
              </a:ext>
            </a:extLst>
          </p:cNvPr>
          <p:cNvCxnSpPr>
            <a:cxnSpLocks/>
          </p:cNvCxnSpPr>
          <p:nvPr/>
        </p:nvCxnSpPr>
        <p:spPr>
          <a:xfrm>
            <a:off x="9489347" y="2130804"/>
            <a:ext cx="0" cy="6036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241EECDF-7C67-1238-97EB-6B5054A2881A}"/>
              </a:ext>
            </a:extLst>
          </p:cNvPr>
          <p:cNvCxnSpPr>
            <a:cxnSpLocks/>
          </p:cNvCxnSpPr>
          <p:nvPr/>
        </p:nvCxnSpPr>
        <p:spPr>
          <a:xfrm>
            <a:off x="9809527" y="2130804"/>
            <a:ext cx="0" cy="6036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C9FEC329-A29D-333F-F8ED-69032D312E64}"/>
              </a:ext>
            </a:extLst>
          </p:cNvPr>
          <p:cNvCxnSpPr>
            <a:cxnSpLocks/>
          </p:cNvCxnSpPr>
          <p:nvPr/>
        </p:nvCxnSpPr>
        <p:spPr>
          <a:xfrm>
            <a:off x="10129707" y="2130804"/>
            <a:ext cx="0" cy="6036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F5EEC451-F912-770E-F1B8-52718EFAE7A0}"/>
              </a:ext>
            </a:extLst>
          </p:cNvPr>
          <p:cNvCxnSpPr>
            <a:cxnSpLocks/>
          </p:cNvCxnSpPr>
          <p:nvPr/>
        </p:nvCxnSpPr>
        <p:spPr>
          <a:xfrm>
            <a:off x="10449887" y="2130804"/>
            <a:ext cx="0" cy="6036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DB9D4396-8EB6-8A7A-7D08-BE3B3A8C4F13}"/>
              </a:ext>
            </a:extLst>
          </p:cNvPr>
          <p:cNvCxnSpPr>
            <a:cxnSpLocks/>
          </p:cNvCxnSpPr>
          <p:nvPr/>
        </p:nvCxnSpPr>
        <p:spPr>
          <a:xfrm>
            <a:off x="10770067" y="2130804"/>
            <a:ext cx="0" cy="6036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3F2EE30A-1D24-31AD-CF53-E0C5D1189A42}"/>
              </a:ext>
            </a:extLst>
          </p:cNvPr>
          <p:cNvCxnSpPr>
            <a:cxnSpLocks/>
          </p:cNvCxnSpPr>
          <p:nvPr/>
        </p:nvCxnSpPr>
        <p:spPr>
          <a:xfrm>
            <a:off x="11090246" y="2130804"/>
            <a:ext cx="0" cy="6036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58D21BFF-7F49-7549-B5CD-8507FD77401F}"/>
              </a:ext>
            </a:extLst>
          </p:cNvPr>
          <p:cNvCxnSpPr>
            <a:cxnSpLocks/>
          </p:cNvCxnSpPr>
          <p:nvPr/>
        </p:nvCxnSpPr>
        <p:spPr>
          <a:xfrm>
            <a:off x="9489347" y="2130804"/>
            <a:ext cx="1600899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AFD9F94B-A12D-702E-A87D-E9EBF5FEB5B1}"/>
              </a:ext>
            </a:extLst>
          </p:cNvPr>
          <p:cNvCxnSpPr>
            <a:cxnSpLocks/>
          </p:cNvCxnSpPr>
          <p:nvPr/>
        </p:nvCxnSpPr>
        <p:spPr>
          <a:xfrm>
            <a:off x="7853493" y="3537562"/>
            <a:ext cx="545285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B4C4F147-7F15-C6FE-89E8-CFAB5CCA1C16}"/>
              </a:ext>
            </a:extLst>
          </p:cNvPr>
          <p:cNvCxnSpPr>
            <a:cxnSpLocks/>
          </p:cNvCxnSpPr>
          <p:nvPr/>
        </p:nvCxnSpPr>
        <p:spPr>
          <a:xfrm>
            <a:off x="8398778" y="3537562"/>
            <a:ext cx="54528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485B26B5-032A-C8DC-A24C-9CBF0A762974}"/>
              </a:ext>
            </a:extLst>
          </p:cNvPr>
          <p:cNvCxnSpPr>
            <a:cxnSpLocks/>
          </p:cNvCxnSpPr>
          <p:nvPr/>
        </p:nvCxnSpPr>
        <p:spPr>
          <a:xfrm>
            <a:off x="8398778" y="3537562"/>
            <a:ext cx="52850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B76C5AFE-4FBA-C8B8-E9A8-593F3D5AAEB7}"/>
              </a:ext>
            </a:extLst>
          </p:cNvPr>
          <p:cNvCxnSpPr>
            <a:cxnSpLocks/>
          </p:cNvCxnSpPr>
          <p:nvPr/>
        </p:nvCxnSpPr>
        <p:spPr>
          <a:xfrm>
            <a:off x="8927284" y="3537562"/>
            <a:ext cx="562063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EC803128-EAD3-5585-8267-A707949B93A2}"/>
              </a:ext>
            </a:extLst>
          </p:cNvPr>
          <p:cNvCxnSpPr>
            <a:cxnSpLocks/>
          </p:cNvCxnSpPr>
          <p:nvPr/>
        </p:nvCxnSpPr>
        <p:spPr>
          <a:xfrm>
            <a:off x="9489347" y="3537562"/>
            <a:ext cx="1585519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78C3ECE5-F7BF-A1C8-9B53-4B2563F8BC4C}"/>
                  </a:ext>
                </a:extLst>
              </p:cNvPr>
              <p:cNvSpPr txBox="1"/>
              <p:nvPr/>
            </p:nvSpPr>
            <p:spPr>
              <a:xfrm>
                <a:off x="8253130" y="1545482"/>
                <a:ext cx="323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78C3ECE5-F7BF-A1C8-9B53-4B2563F8B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3130" y="1545482"/>
                <a:ext cx="323807" cy="276999"/>
              </a:xfrm>
              <a:prstGeom prst="rect">
                <a:avLst/>
              </a:prstGeom>
              <a:blipFill>
                <a:blip r:embed="rId3"/>
                <a:stretch>
                  <a:fillRect l="-18868" r="-16981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972CF58F-E381-E2DA-AA7E-F0BEFCAF7F90}"/>
                  </a:ext>
                </a:extLst>
              </p:cNvPr>
              <p:cNvSpPr txBox="1"/>
              <p:nvPr/>
            </p:nvSpPr>
            <p:spPr>
              <a:xfrm>
                <a:off x="8782159" y="1552245"/>
                <a:ext cx="323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972CF58F-E381-E2DA-AA7E-F0BEFCAF7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2159" y="1552245"/>
                <a:ext cx="323807" cy="276999"/>
              </a:xfrm>
              <a:prstGeom prst="rect">
                <a:avLst/>
              </a:prstGeom>
              <a:blipFill>
                <a:blip r:embed="rId4"/>
                <a:stretch>
                  <a:fillRect l="-18868" r="-16981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1250570A-7C9D-1805-FBFD-82238DF8B961}"/>
                  </a:ext>
                </a:extLst>
              </p:cNvPr>
              <p:cNvSpPr txBox="1"/>
              <p:nvPr/>
            </p:nvSpPr>
            <p:spPr>
              <a:xfrm>
                <a:off x="10877239" y="1812942"/>
                <a:ext cx="2246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1250570A-7C9D-1805-FBFD-82238DF8B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7239" y="1812942"/>
                <a:ext cx="224677" cy="276999"/>
              </a:xfrm>
              <a:prstGeom prst="rect">
                <a:avLst/>
              </a:prstGeom>
              <a:blipFill>
                <a:blip r:embed="rId5"/>
                <a:stretch>
                  <a:fillRect l="-16216" r="-135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C9A2BA09-D417-606F-FEE3-860F0C3B37F8}"/>
                  </a:ext>
                </a:extLst>
              </p:cNvPr>
              <p:cNvSpPr txBox="1"/>
              <p:nvPr/>
            </p:nvSpPr>
            <p:spPr>
              <a:xfrm>
                <a:off x="7996127" y="3518513"/>
                <a:ext cx="38211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C9A2BA09-D417-606F-FEE3-860F0C3B3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6127" y="3518513"/>
                <a:ext cx="382112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>
                <a:extLst>
                  <a:ext uri="{FF2B5EF4-FFF2-40B4-BE49-F238E27FC236}">
                    <a16:creationId xmlns:a16="http://schemas.microsoft.com/office/drawing/2014/main" id="{C66B4293-54D2-B11B-05FF-02FE0A67002E}"/>
                  </a:ext>
                </a:extLst>
              </p:cNvPr>
              <p:cNvSpPr txBox="1"/>
              <p:nvPr/>
            </p:nvSpPr>
            <p:spPr>
              <a:xfrm>
                <a:off x="8542809" y="3518512"/>
                <a:ext cx="38211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4" name="CaixaDeTexto 63">
                <a:extLst>
                  <a:ext uri="{FF2B5EF4-FFF2-40B4-BE49-F238E27FC236}">
                    <a16:creationId xmlns:a16="http://schemas.microsoft.com/office/drawing/2014/main" id="{C66B4293-54D2-B11B-05FF-02FE0A670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2809" y="3518512"/>
                <a:ext cx="382112" cy="276999"/>
              </a:xfrm>
              <a:prstGeom prst="rect">
                <a:avLst/>
              </a:prstGeom>
              <a:blipFill>
                <a:blip r:embed="rId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>
                <a:extLst>
                  <a:ext uri="{FF2B5EF4-FFF2-40B4-BE49-F238E27FC236}">
                    <a16:creationId xmlns:a16="http://schemas.microsoft.com/office/drawing/2014/main" id="{F8A25B05-2163-1C75-8008-DF34C0EC6C05}"/>
                  </a:ext>
                </a:extLst>
              </p:cNvPr>
              <p:cNvSpPr txBox="1"/>
              <p:nvPr/>
            </p:nvSpPr>
            <p:spPr>
              <a:xfrm>
                <a:off x="9041604" y="3518512"/>
                <a:ext cx="38211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5" name="CaixaDeTexto 64">
                <a:extLst>
                  <a:ext uri="{FF2B5EF4-FFF2-40B4-BE49-F238E27FC236}">
                    <a16:creationId xmlns:a16="http://schemas.microsoft.com/office/drawing/2014/main" id="{F8A25B05-2163-1C75-8008-DF34C0EC6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1604" y="3518512"/>
                <a:ext cx="382112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>
                <a:extLst>
                  <a:ext uri="{FF2B5EF4-FFF2-40B4-BE49-F238E27FC236}">
                    <a16:creationId xmlns:a16="http://schemas.microsoft.com/office/drawing/2014/main" id="{8BFF97B3-92E5-3185-1A05-05F1834C174E}"/>
                  </a:ext>
                </a:extLst>
              </p:cNvPr>
              <p:cNvSpPr txBox="1"/>
              <p:nvPr/>
            </p:nvSpPr>
            <p:spPr>
              <a:xfrm>
                <a:off x="10038844" y="3513631"/>
                <a:ext cx="38211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CaixaDeTexto 65">
                <a:extLst>
                  <a:ext uri="{FF2B5EF4-FFF2-40B4-BE49-F238E27FC236}">
                    <a16:creationId xmlns:a16="http://schemas.microsoft.com/office/drawing/2014/main" id="{8BFF97B3-92E5-3185-1A05-05F1834C1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8844" y="3513631"/>
                <a:ext cx="382112" cy="276999"/>
              </a:xfrm>
              <a:prstGeom prst="rect">
                <a:avLst/>
              </a:prstGeom>
              <a:blipFill>
                <a:blip r:embed="rId9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>
            <a:extLst>
              <a:ext uri="{FF2B5EF4-FFF2-40B4-BE49-F238E27FC236}">
                <a16:creationId xmlns:a16="http://schemas.microsoft.com/office/drawing/2014/main" id="{21F9D373-DE0E-E8FB-2B8B-FD2656DE7A14}"/>
              </a:ext>
            </a:extLst>
          </p:cNvPr>
          <p:cNvSpPr/>
          <p:nvPr/>
        </p:nvSpPr>
        <p:spPr>
          <a:xfrm>
            <a:off x="9303391" y="4848837"/>
            <a:ext cx="612393" cy="1258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FB673F75-8301-AEAE-64DD-641AE8EA3426}"/>
              </a:ext>
            </a:extLst>
          </p:cNvPr>
          <p:cNvSpPr/>
          <p:nvPr/>
        </p:nvSpPr>
        <p:spPr>
          <a:xfrm>
            <a:off x="9303391" y="5402197"/>
            <a:ext cx="612393" cy="1258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ACA7523A-4FAC-575B-521D-6A3BED566A6E}"/>
              </a:ext>
            </a:extLst>
          </p:cNvPr>
          <p:cNvSpPr/>
          <p:nvPr/>
        </p:nvSpPr>
        <p:spPr>
          <a:xfrm>
            <a:off x="9564848" y="4974671"/>
            <a:ext cx="89479" cy="4540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44D81244-6CBA-9FD2-190F-B56AF9E3A183}"/>
                  </a:ext>
                </a:extLst>
              </p:cNvPr>
              <p:cNvSpPr txBox="1"/>
              <p:nvPr/>
            </p:nvSpPr>
            <p:spPr>
              <a:xfrm>
                <a:off x="8929112" y="4452227"/>
                <a:ext cx="13609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410 ×114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44D81244-6CBA-9FD2-190F-B56AF9E3A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9112" y="4452227"/>
                <a:ext cx="1360950" cy="276999"/>
              </a:xfrm>
              <a:prstGeom prst="rect">
                <a:avLst/>
              </a:prstGeom>
              <a:blipFill>
                <a:blip r:embed="rId10"/>
                <a:stretch>
                  <a:fillRect l="-4036" r="-3587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9333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iagrama, Esquemático&#10;&#10;Descrição gerada automaticamente">
            <a:extLst>
              <a:ext uri="{FF2B5EF4-FFF2-40B4-BE49-F238E27FC236}">
                <a16:creationId xmlns:a16="http://schemas.microsoft.com/office/drawing/2014/main" id="{521D8125-C4FD-0794-4068-3A8777E85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496" y="621682"/>
            <a:ext cx="6122326" cy="3623418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26D58FD-8C9C-0084-9A2A-59D70E736B6B}"/>
              </a:ext>
            </a:extLst>
          </p:cNvPr>
          <p:cNvCxnSpPr>
            <a:cxnSpLocks/>
          </p:cNvCxnSpPr>
          <p:nvPr/>
        </p:nvCxnSpPr>
        <p:spPr>
          <a:xfrm>
            <a:off x="1909893" y="3103079"/>
            <a:ext cx="324653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B3A1F110-7152-5BE8-1595-404F978A3AAF}"/>
              </a:ext>
            </a:extLst>
          </p:cNvPr>
          <p:cNvCxnSpPr>
            <a:cxnSpLocks/>
          </p:cNvCxnSpPr>
          <p:nvPr/>
        </p:nvCxnSpPr>
        <p:spPr>
          <a:xfrm>
            <a:off x="2499919" y="2265028"/>
            <a:ext cx="0" cy="8380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8B3523C5-335A-0BF2-3D18-475E9CE9CB10}"/>
              </a:ext>
            </a:extLst>
          </p:cNvPr>
          <p:cNvCxnSpPr>
            <a:cxnSpLocks/>
          </p:cNvCxnSpPr>
          <p:nvPr/>
        </p:nvCxnSpPr>
        <p:spPr>
          <a:xfrm>
            <a:off x="3028425" y="2265028"/>
            <a:ext cx="0" cy="8380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A9FF8005-93D0-9E3D-CCCB-6E667D9BB88A}"/>
              </a:ext>
            </a:extLst>
          </p:cNvPr>
          <p:cNvCxnSpPr>
            <a:cxnSpLocks/>
          </p:cNvCxnSpPr>
          <p:nvPr/>
        </p:nvCxnSpPr>
        <p:spPr>
          <a:xfrm>
            <a:off x="3565320" y="2574573"/>
            <a:ext cx="0" cy="51088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E6E93C5D-5602-E260-EDCC-FBD7779D0C16}"/>
              </a:ext>
            </a:extLst>
          </p:cNvPr>
          <p:cNvCxnSpPr>
            <a:cxnSpLocks/>
          </p:cNvCxnSpPr>
          <p:nvPr/>
        </p:nvCxnSpPr>
        <p:spPr>
          <a:xfrm>
            <a:off x="3881305" y="2574573"/>
            <a:ext cx="0" cy="51088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3729F2D0-EA3F-6FE1-7417-FDEA75CDBACE}"/>
              </a:ext>
            </a:extLst>
          </p:cNvPr>
          <p:cNvCxnSpPr>
            <a:cxnSpLocks/>
          </p:cNvCxnSpPr>
          <p:nvPr/>
        </p:nvCxnSpPr>
        <p:spPr>
          <a:xfrm>
            <a:off x="4197290" y="2574573"/>
            <a:ext cx="0" cy="51088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3F8EF07A-55A1-8F20-6B60-DEB1AB9BFDB6}"/>
              </a:ext>
            </a:extLst>
          </p:cNvPr>
          <p:cNvCxnSpPr>
            <a:cxnSpLocks/>
          </p:cNvCxnSpPr>
          <p:nvPr/>
        </p:nvCxnSpPr>
        <p:spPr>
          <a:xfrm>
            <a:off x="4513275" y="2574573"/>
            <a:ext cx="0" cy="51088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34D29A25-EEEF-80C3-4367-24D355FB3F99}"/>
              </a:ext>
            </a:extLst>
          </p:cNvPr>
          <p:cNvCxnSpPr>
            <a:cxnSpLocks/>
          </p:cNvCxnSpPr>
          <p:nvPr/>
        </p:nvCxnSpPr>
        <p:spPr>
          <a:xfrm>
            <a:off x="4829260" y="2574573"/>
            <a:ext cx="0" cy="51088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21949DF8-11E5-39C8-3581-44324C16C458}"/>
              </a:ext>
            </a:extLst>
          </p:cNvPr>
          <p:cNvCxnSpPr>
            <a:cxnSpLocks/>
          </p:cNvCxnSpPr>
          <p:nvPr/>
        </p:nvCxnSpPr>
        <p:spPr>
          <a:xfrm>
            <a:off x="5145246" y="2574573"/>
            <a:ext cx="0" cy="51088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F029DB90-2D5B-2744-099D-6C92B9E04E26}"/>
              </a:ext>
            </a:extLst>
          </p:cNvPr>
          <p:cNvCxnSpPr/>
          <p:nvPr/>
        </p:nvCxnSpPr>
        <p:spPr>
          <a:xfrm>
            <a:off x="3565320" y="2574573"/>
            <a:ext cx="1591112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E223F765-4969-DCD4-0030-70BBEA3D8A90}"/>
              </a:ext>
            </a:extLst>
          </p:cNvPr>
          <p:cNvCxnSpPr>
            <a:cxnSpLocks/>
          </p:cNvCxnSpPr>
          <p:nvPr/>
        </p:nvCxnSpPr>
        <p:spPr>
          <a:xfrm>
            <a:off x="4360876" y="2063692"/>
            <a:ext cx="0" cy="103938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18E4DF40-5980-605E-21BD-58B0DECB9C36}"/>
              </a:ext>
            </a:extLst>
          </p:cNvPr>
          <p:cNvCxnSpPr>
            <a:cxnSpLocks/>
          </p:cNvCxnSpPr>
          <p:nvPr/>
        </p:nvCxnSpPr>
        <p:spPr>
          <a:xfrm flipV="1">
            <a:off x="1909893" y="3127398"/>
            <a:ext cx="0" cy="589509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0CB45243-70B1-BF08-DD19-84EE0AFC3034}"/>
              </a:ext>
            </a:extLst>
          </p:cNvPr>
          <p:cNvCxnSpPr>
            <a:cxnSpLocks/>
          </p:cNvCxnSpPr>
          <p:nvPr/>
        </p:nvCxnSpPr>
        <p:spPr>
          <a:xfrm flipV="1">
            <a:off x="5156432" y="3127398"/>
            <a:ext cx="0" cy="589509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7FBD53B5-880D-EB11-B5E2-09B89601DBEF}"/>
                  </a:ext>
                </a:extLst>
              </p:cNvPr>
              <p:cNvSpPr txBox="1"/>
              <p:nvPr/>
            </p:nvSpPr>
            <p:spPr>
              <a:xfrm>
                <a:off x="2351947" y="1973648"/>
                <a:ext cx="323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7FBD53B5-880D-EB11-B5E2-09B89601D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947" y="1973648"/>
                <a:ext cx="323807" cy="276999"/>
              </a:xfrm>
              <a:prstGeom prst="rect">
                <a:avLst/>
              </a:prstGeom>
              <a:blipFill>
                <a:blip r:embed="rId3"/>
                <a:stretch>
                  <a:fillRect l="-18868" r="-16981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C88E97A0-5401-F81E-3E37-F8581EDFF4B3}"/>
                  </a:ext>
                </a:extLst>
              </p:cNvPr>
              <p:cNvSpPr txBox="1"/>
              <p:nvPr/>
            </p:nvSpPr>
            <p:spPr>
              <a:xfrm>
                <a:off x="2865576" y="1961340"/>
                <a:ext cx="323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C88E97A0-5401-F81E-3E37-F8581EDFF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5576" y="1961340"/>
                <a:ext cx="323807" cy="276999"/>
              </a:xfrm>
              <a:prstGeom prst="rect">
                <a:avLst/>
              </a:prstGeom>
              <a:blipFill>
                <a:blip r:embed="rId4"/>
                <a:stretch>
                  <a:fillRect l="-16981" r="-18868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411A3261-B51D-894A-0A7F-ADA98D4D5980}"/>
                  </a:ext>
                </a:extLst>
              </p:cNvPr>
              <p:cNvSpPr txBox="1"/>
              <p:nvPr/>
            </p:nvSpPr>
            <p:spPr>
              <a:xfrm>
                <a:off x="4404784" y="1809821"/>
                <a:ext cx="2815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411A3261-B51D-894A-0A7F-ADA98D4D5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784" y="1809821"/>
                <a:ext cx="281552" cy="276999"/>
              </a:xfrm>
              <a:prstGeom prst="rect">
                <a:avLst/>
              </a:prstGeom>
              <a:blipFill>
                <a:blip r:embed="rId5"/>
                <a:stretch>
                  <a:fillRect l="-21739" r="-15217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48E9D782-ABC6-31C4-9915-C7E3805880AD}"/>
                  </a:ext>
                </a:extLst>
              </p:cNvPr>
              <p:cNvSpPr txBox="1"/>
              <p:nvPr/>
            </p:nvSpPr>
            <p:spPr>
              <a:xfrm>
                <a:off x="5156432" y="2319669"/>
                <a:ext cx="2246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48E9D782-ABC6-31C4-9915-C7E380588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432" y="2319669"/>
                <a:ext cx="224677" cy="276999"/>
              </a:xfrm>
              <a:prstGeom prst="rect">
                <a:avLst/>
              </a:prstGeom>
              <a:blipFill>
                <a:blip r:embed="rId6"/>
                <a:stretch>
                  <a:fillRect l="-16216" r="-135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FCCF6136-BF51-3860-8AEF-1B675FC1344B}"/>
                  </a:ext>
                </a:extLst>
              </p:cNvPr>
              <p:cNvSpPr txBox="1"/>
              <p:nvPr/>
            </p:nvSpPr>
            <p:spPr>
              <a:xfrm>
                <a:off x="1969606" y="3647199"/>
                <a:ext cx="3484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𝑅𝐴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FCCF6136-BF51-3860-8AEF-1B675FC13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606" y="3647199"/>
                <a:ext cx="348493" cy="276999"/>
              </a:xfrm>
              <a:prstGeom prst="rect">
                <a:avLst/>
              </a:prstGeom>
              <a:blipFill>
                <a:blip r:embed="rId7"/>
                <a:stretch>
                  <a:fillRect l="-14035" r="-17544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980E7728-9DAF-59C8-DFC1-33C9D74EECB1}"/>
                  </a:ext>
                </a:extLst>
              </p:cNvPr>
              <p:cNvSpPr txBox="1"/>
              <p:nvPr/>
            </p:nvSpPr>
            <p:spPr>
              <a:xfrm>
                <a:off x="5224389" y="3647199"/>
                <a:ext cx="26943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𝑅𝐵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980E7728-9DAF-59C8-DFC1-33C9D74EE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389" y="3647199"/>
                <a:ext cx="269433" cy="276999"/>
              </a:xfrm>
              <a:prstGeom prst="rect">
                <a:avLst/>
              </a:prstGeom>
              <a:blipFill>
                <a:blip r:embed="rId8"/>
                <a:stretch>
                  <a:fillRect l="-29545" r="-43182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6390C9C2-F589-CE83-C4CE-A57906FD4317}"/>
              </a:ext>
            </a:extLst>
          </p:cNvPr>
          <p:cNvCxnSpPr>
            <a:cxnSpLocks/>
          </p:cNvCxnSpPr>
          <p:nvPr/>
        </p:nvCxnSpPr>
        <p:spPr>
          <a:xfrm>
            <a:off x="1909893" y="4010479"/>
            <a:ext cx="0" cy="419449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820F163D-3A76-C1F6-B49A-7E309316C20A}"/>
              </a:ext>
            </a:extLst>
          </p:cNvPr>
          <p:cNvCxnSpPr>
            <a:cxnSpLocks/>
          </p:cNvCxnSpPr>
          <p:nvPr/>
        </p:nvCxnSpPr>
        <p:spPr>
          <a:xfrm>
            <a:off x="2499919" y="4010479"/>
            <a:ext cx="0" cy="419449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A465EA99-A245-5888-F082-C3B3850DF19C}"/>
              </a:ext>
            </a:extLst>
          </p:cNvPr>
          <p:cNvCxnSpPr>
            <a:cxnSpLocks/>
          </p:cNvCxnSpPr>
          <p:nvPr/>
        </p:nvCxnSpPr>
        <p:spPr>
          <a:xfrm>
            <a:off x="3028425" y="4010479"/>
            <a:ext cx="0" cy="419449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11283E66-5E44-8EE1-6F46-936011551ACB}"/>
              </a:ext>
            </a:extLst>
          </p:cNvPr>
          <p:cNvCxnSpPr>
            <a:cxnSpLocks/>
          </p:cNvCxnSpPr>
          <p:nvPr/>
        </p:nvCxnSpPr>
        <p:spPr>
          <a:xfrm>
            <a:off x="3565320" y="4010479"/>
            <a:ext cx="0" cy="419449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D357EAD1-06B1-5ACA-FD82-FABA060D9B7C}"/>
              </a:ext>
            </a:extLst>
          </p:cNvPr>
          <p:cNvCxnSpPr>
            <a:cxnSpLocks/>
          </p:cNvCxnSpPr>
          <p:nvPr/>
        </p:nvCxnSpPr>
        <p:spPr>
          <a:xfrm>
            <a:off x="5139653" y="4010479"/>
            <a:ext cx="0" cy="419449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A0B58A2B-D020-05B7-54C9-ED22B0D8E3E6}"/>
              </a:ext>
            </a:extLst>
          </p:cNvPr>
          <p:cNvCxnSpPr>
            <a:cxnSpLocks/>
          </p:cNvCxnSpPr>
          <p:nvPr/>
        </p:nvCxnSpPr>
        <p:spPr>
          <a:xfrm flipH="1">
            <a:off x="1909893" y="4220203"/>
            <a:ext cx="59002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246DE60B-F30C-3CD9-2CBD-40340A84FD42}"/>
              </a:ext>
            </a:extLst>
          </p:cNvPr>
          <p:cNvCxnSpPr>
            <a:cxnSpLocks/>
          </p:cNvCxnSpPr>
          <p:nvPr/>
        </p:nvCxnSpPr>
        <p:spPr>
          <a:xfrm flipH="1">
            <a:off x="2499919" y="4220203"/>
            <a:ext cx="52850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19D2BDDF-79E1-F8C0-B6E4-93BB7E1454D5}"/>
              </a:ext>
            </a:extLst>
          </p:cNvPr>
          <p:cNvCxnSpPr>
            <a:cxnSpLocks/>
          </p:cNvCxnSpPr>
          <p:nvPr/>
        </p:nvCxnSpPr>
        <p:spPr>
          <a:xfrm flipH="1">
            <a:off x="3028425" y="4220203"/>
            <a:ext cx="52850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DD6067B0-626C-56C4-AC21-5022BCCFBA28}"/>
              </a:ext>
            </a:extLst>
          </p:cNvPr>
          <p:cNvCxnSpPr>
            <a:cxnSpLocks/>
          </p:cNvCxnSpPr>
          <p:nvPr/>
        </p:nvCxnSpPr>
        <p:spPr>
          <a:xfrm flipH="1">
            <a:off x="3565320" y="4216415"/>
            <a:ext cx="1574333" cy="7577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>
                <a:extLst>
                  <a:ext uri="{FF2B5EF4-FFF2-40B4-BE49-F238E27FC236}">
                    <a16:creationId xmlns:a16="http://schemas.microsoft.com/office/drawing/2014/main" id="{C022AC56-3DC2-9603-387E-B67DEBF531D2}"/>
                  </a:ext>
                </a:extLst>
              </p:cNvPr>
              <p:cNvSpPr txBox="1"/>
              <p:nvPr/>
            </p:nvSpPr>
            <p:spPr>
              <a:xfrm>
                <a:off x="2040416" y="4281732"/>
                <a:ext cx="38211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7" name="CaixaDeTexto 66">
                <a:extLst>
                  <a:ext uri="{FF2B5EF4-FFF2-40B4-BE49-F238E27FC236}">
                    <a16:creationId xmlns:a16="http://schemas.microsoft.com/office/drawing/2014/main" id="{C022AC56-3DC2-9603-387E-B67DEBF53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416" y="4281732"/>
                <a:ext cx="382112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>
                <a:extLst>
                  <a:ext uri="{FF2B5EF4-FFF2-40B4-BE49-F238E27FC236}">
                    <a16:creationId xmlns:a16="http://schemas.microsoft.com/office/drawing/2014/main" id="{CDD6AD2A-76FC-A5E9-1EB1-1EE1731BC0D5}"/>
                  </a:ext>
                </a:extLst>
              </p:cNvPr>
              <p:cNvSpPr txBox="1"/>
              <p:nvPr/>
            </p:nvSpPr>
            <p:spPr>
              <a:xfrm>
                <a:off x="2587098" y="4281731"/>
                <a:ext cx="38211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6" name="CaixaDeTexto 75">
                <a:extLst>
                  <a:ext uri="{FF2B5EF4-FFF2-40B4-BE49-F238E27FC236}">
                    <a16:creationId xmlns:a16="http://schemas.microsoft.com/office/drawing/2014/main" id="{CDD6AD2A-76FC-A5E9-1EB1-1EE1731BC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098" y="4281731"/>
                <a:ext cx="382112" cy="276999"/>
              </a:xfrm>
              <a:prstGeom prst="rect">
                <a:avLst/>
              </a:prstGeom>
              <a:blipFill>
                <a:blip r:embed="rId10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>
                <a:extLst>
                  <a:ext uri="{FF2B5EF4-FFF2-40B4-BE49-F238E27FC236}">
                    <a16:creationId xmlns:a16="http://schemas.microsoft.com/office/drawing/2014/main" id="{9221446E-48B2-68DD-79D1-0F079AF1EA39}"/>
                  </a:ext>
                </a:extLst>
              </p:cNvPr>
              <p:cNvSpPr txBox="1"/>
              <p:nvPr/>
            </p:nvSpPr>
            <p:spPr>
              <a:xfrm>
                <a:off x="3085893" y="4281731"/>
                <a:ext cx="38211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CaixaDeTexto 76">
                <a:extLst>
                  <a:ext uri="{FF2B5EF4-FFF2-40B4-BE49-F238E27FC236}">
                    <a16:creationId xmlns:a16="http://schemas.microsoft.com/office/drawing/2014/main" id="{9221446E-48B2-68DD-79D1-0F079AF1E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893" y="4281731"/>
                <a:ext cx="382112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>
                <a:extLst>
                  <a:ext uri="{FF2B5EF4-FFF2-40B4-BE49-F238E27FC236}">
                    <a16:creationId xmlns:a16="http://schemas.microsoft.com/office/drawing/2014/main" id="{117859D7-B385-40C5-28CD-D3452AFFCBEA}"/>
                  </a:ext>
                </a:extLst>
              </p:cNvPr>
              <p:cNvSpPr txBox="1"/>
              <p:nvPr/>
            </p:nvSpPr>
            <p:spPr>
              <a:xfrm>
                <a:off x="4083133" y="4276850"/>
                <a:ext cx="38211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8" name="CaixaDeTexto 77">
                <a:extLst>
                  <a:ext uri="{FF2B5EF4-FFF2-40B4-BE49-F238E27FC236}">
                    <a16:creationId xmlns:a16="http://schemas.microsoft.com/office/drawing/2014/main" id="{117859D7-B385-40C5-28CD-D3452AFFC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133" y="4276850"/>
                <a:ext cx="382112" cy="276999"/>
              </a:xfrm>
              <a:prstGeom prst="rect">
                <a:avLst/>
              </a:prstGeom>
              <a:blipFill>
                <a:blip r:embed="rId1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5634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26D58FD-8C9C-0084-9A2A-59D70E736B6B}"/>
              </a:ext>
            </a:extLst>
          </p:cNvPr>
          <p:cNvCxnSpPr>
            <a:cxnSpLocks/>
          </p:cNvCxnSpPr>
          <p:nvPr/>
        </p:nvCxnSpPr>
        <p:spPr>
          <a:xfrm>
            <a:off x="1909893" y="3103079"/>
            <a:ext cx="324653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B3A1F110-7152-5BE8-1595-404F978A3AAF}"/>
              </a:ext>
            </a:extLst>
          </p:cNvPr>
          <p:cNvCxnSpPr>
            <a:cxnSpLocks/>
          </p:cNvCxnSpPr>
          <p:nvPr/>
        </p:nvCxnSpPr>
        <p:spPr>
          <a:xfrm>
            <a:off x="2499919" y="2265028"/>
            <a:ext cx="0" cy="8380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8B3523C5-335A-0BF2-3D18-475E9CE9CB10}"/>
              </a:ext>
            </a:extLst>
          </p:cNvPr>
          <p:cNvCxnSpPr>
            <a:cxnSpLocks/>
          </p:cNvCxnSpPr>
          <p:nvPr/>
        </p:nvCxnSpPr>
        <p:spPr>
          <a:xfrm>
            <a:off x="3028425" y="2265028"/>
            <a:ext cx="0" cy="8380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A9FF8005-93D0-9E3D-CCCB-6E667D9BB88A}"/>
              </a:ext>
            </a:extLst>
          </p:cNvPr>
          <p:cNvCxnSpPr>
            <a:cxnSpLocks/>
          </p:cNvCxnSpPr>
          <p:nvPr/>
        </p:nvCxnSpPr>
        <p:spPr>
          <a:xfrm>
            <a:off x="3565320" y="2574573"/>
            <a:ext cx="0" cy="51088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E6E93C5D-5602-E260-EDCC-FBD7779D0C16}"/>
              </a:ext>
            </a:extLst>
          </p:cNvPr>
          <p:cNvCxnSpPr>
            <a:cxnSpLocks/>
          </p:cNvCxnSpPr>
          <p:nvPr/>
        </p:nvCxnSpPr>
        <p:spPr>
          <a:xfrm>
            <a:off x="3881305" y="2574573"/>
            <a:ext cx="0" cy="51088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3729F2D0-EA3F-6FE1-7417-FDEA75CDBACE}"/>
              </a:ext>
            </a:extLst>
          </p:cNvPr>
          <p:cNvCxnSpPr>
            <a:cxnSpLocks/>
          </p:cNvCxnSpPr>
          <p:nvPr/>
        </p:nvCxnSpPr>
        <p:spPr>
          <a:xfrm>
            <a:off x="4197290" y="2574573"/>
            <a:ext cx="0" cy="51088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3F8EF07A-55A1-8F20-6B60-DEB1AB9BFDB6}"/>
              </a:ext>
            </a:extLst>
          </p:cNvPr>
          <p:cNvCxnSpPr>
            <a:cxnSpLocks/>
          </p:cNvCxnSpPr>
          <p:nvPr/>
        </p:nvCxnSpPr>
        <p:spPr>
          <a:xfrm>
            <a:off x="4513275" y="2574573"/>
            <a:ext cx="0" cy="51088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34D29A25-EEEF-80C3-4367-24D355FB3F99}"/>
              </a:ext>
            </a:extLst>
          </p:cNvPr>
          <p:cNvCxnSpPr>
            <a:cxnSpLocks/>
          </p:cNvCxnSpPr>
          <p:nvPr/>
        </p:nvCxnSpPr>
        <p:spPr>
          <a:xfrm>
            <a:off x="4829260" y="2574573"/>
            <a:ext cx="0" cy="51088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21949DF8-11E5-39C8-3581-44324C16C458}"/>
              </a:ext>
            </a:extLst>
          </p:cNvPr>
          <p:cNvCxnSpPr>
            <a:cxnSpLocks/>
          </p:cNvCxnSpPr>
          <p:nvPr/>
        </p:nvCxnSpPr>
        <p:spPr>
          <a:xfrm>
            <a:off x="5145246" y="2574573"/>
            <a:ext cx="0" cy="51088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F029DB90-2D5B-2744-099D-6C92B9E04E26}"/>
              </a:ext>
            </a:extLst>
          </p:cNvPr>
          <p:cNvCxnSpPr/>
          <p:nvPr/>
        </p:nvCxnSpPr>
        <p:spPr>
          <a:xfrm>
            <a:off x="3565320" y="2574573"/>
            <a:ext cx="1591112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18E4DF40-5980-605E-21BD-58B0DECB9C36}"/>
              </a:ext>
            </a:extLst>
          </p:cNvPr>
          <p:cNvCxnSpPr>
            <a:cxnSpLocks/>
          </p:cNvCxnSpPr>
          <p:nvPr/>
        </p:nvCxnSpPr>
        <p:spPr>
          <a:xfrm flipV="1">
            <a:off x="1909893" y="3127398"/>
            <a:ext cx="0" cy="589509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0CB45243-70B1-BF08-DD19-84EE0AFC3034}"/>
              </a:ext>
            </a:extLst>
          </p:cNvPr>
          <p:cNvCxnSpPr>
            <a:cxnSpLocks/>
          </p:cNvCxnSpPr>
          <p:nvPr/>
        </p:nvCxnSpPr>
        <p:spPr>
          <a:xfrm flipV="1">
            <a:off x="5156432" y="3127398"/>
            <a:ext cx="0" cy="589509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7FBD53B5-880D-EB11-B5E2-09B89601DBEF}"/>
                  </a:ext>
                </a:extLst>
              </p:cNvPr>
              <p:cNvSpPr txBox="1"/>
              <p:nvPr/>
            </p:nvSpPr>
            <p:spPr>
              <a:xfrm>
                <a:off x="2351947" y="1973648"/>
                <a:ext cx="323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7FBD53B5-880D-EB11-B5E2-09B89601D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947" y="1973648"/>
                <a:ext cx="323807" cy="276999"/>
              </a:xfrm>
              <a:prstGeom prst="rect">
                <a:avLst/>
              </a:prstGeom>
              <a:blipFill>
                <a:blip r:embed="rId2"/>
                <a:stretch>
                  <a:fillRect l="-18868" r="-16981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C88E97A0-5401-F81E-3E37-F8581EDFF4B3}"/>
                  </a:ext>
                </a:extLst>
              </p:cNvPr>
              <p:cNvSpPr txBox="1"/>
              <p:nvPr/>
            </p:nvSpPr>
            <p:spPr>
              <a:xfrm>
                <a:off x="2865576" y="1961340"/>
                <a:ext cx="323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C88E97A0-5401-F81E-3E37-F8581EDFF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5576" y="1961340"/>
                <a:ext cx="323807" cy="276999"/>
              </a:xfrm>
              <a:prstGeom prst="rect">
                <a:avLst/>
              </a:prstGeom>
              <a:blipFill>
                <a:blip r:embed="rId3"/>
                <a:stretch>
                  <a:fillRect l="-16981" r="-18868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48E9D782-ABC6-31C4-9915-C7E3805880AD}"/>
                  </a:ext>
                </a:extLst>
              </p:cNvPr>
              <p:cNvSpPr txBox="1"/>
              <p:nvPr/>
            </p:nvSpPr>
            <p:spPr>
              <a:xfrm>
                <a:off x="5156432" y="2319669"/>
                <a:ext cx="2246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48E9D782-ABC6-31C4-9915-C7E380588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432" y="2319669"/>
                <a:ext cx="224677" cy="276999"/>
              </a:xfrm>
              <a:prstGeom prst="rect">
                <a:avLst/>
              </a:prstGeom>
              <a:blipFill>
                <a:blip r:embed="rId4"/>
                <a:stretch>
                  <a:fillRect l="-16216" r="-135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FCCF6136-BF51-3860-8AEF-1B675FC1344B}"/>
                  </a:ext>
                </a:extLst>
              </p:cNvPr>
              <p:cNvSpPr txBox="1"/>
              <p:nvPr/>
            </p:nvSpPr>
            <p:spPr>
              <a:xfrm>
                <a:off x="1969606" y="3647199"/>
                <a:ext cx="3484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𝑅𝐴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FCCF6136-BF51-3860-8AEF-1B675FC13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606" y="3647199"/>
                <a:ext cx="348493" cy="276999"/>
              </a:xfrm>
              <a:prstGeom prst="rect">
                <a:avLst/>
              </a:prstGeom>
              <a:blipFill>
                <a:blip r:embed="rId5"/>
                <a:stretch>
                  <a:fillRect l="-14035" r="-17544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980E7728-9DAF-59C8-DFC1-33C9D74EECB1}"/>
                  </a:ext>
                </a:extLst>
              </p:cNvPr>
              <p:cNvSpPr txBox="1"/>
              <p:nvPr/>
            </p:nvSpPr>
            <p:spPr>
              <a:xfrm>
                <a:off x="5224389" y="3647199"/>
                <a:ext cx="26943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𝑅𝐵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980E7728-9DAF-59C8-DFC1-33C9D74EE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389" y="3647199"/>
                <a:ext cx="269433" cy="276999"/>
              </a:xfrm>
              <a:prstGeom prst="rect">
                <a:avLst/>
              </a:prstGeom>
              <a:blipFill>
                <a:blip r:embed="rId6"/>
                <a:stretch>
                  <a:fillRect l="-29545" r="-43182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6390C9C2-F589-CE83-C4CE-A57906FD4317}"/>
              </a:ext>
            </a:extLst>
          </p:cNvPr>
          <p:cNvCxnSpPr>
            <a:cxnSpLocks/>
          </p:cNvCxnSpPr>
          <p:nvPr/>
        </p:nvCxnSpPr>
        <p:spPr>
          <a:xfrm>
            <a:off x="1909893" y="4010479"/>
            <a:ext cx="0" cy="419449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820F163D-3A76-C1F6-B49A-7E309316C20A}"/>
              </a:ext>
            </a:extLst>
          </p:cNvPr>
          <p:cNvCxnSpPr>
            <a:cxnSpLocks/>
          </p:cNvCxnSpPr>
          <p:nvPr/>
        </p:nvCxnSpPr>
        <p:spPr>
          <a:xfrm>
            <a:off x="2499919" y="4010479"/>
            <a:ext cx="0" cy="419449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A465EA99-A245-5888-F082-C3B3850DF19C}"/>
              </a:ext>
            </a:extLst>
          </p:cNvPr>
          <p:cNvCxnSpPr>
            <a:cxnSpLocks/>
          </p:cNvCxnSpPr>
          <p:nvPr/>
        </p:nvCxnSpPr>
        <p:spPr>
          <a:xfrm>
            <a:off x="3028425" y="4010479"/>
            <a:ext cx="0" cy="419449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11283E66-5E44-8EE1-6F46-936011551ACB}"/>
              </a:ext>
            </a:extLst>
          </p:cNvPr>
          <p:cNvCxnSpPr>
            <a:cxnSpLocks/>
          </p:cNvCxnSpPr>
          <p:nvPr/>
        </p:nvCxnSpPr>
        <p:spPr>
          <a:xfrm>
            <a:off x="3565320" y="4010479"/>
            <a:ext cx="0" cy="419449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D357EAD1-06B1-5ACA-FD82-FABA060D9B7C}"/>
              </a:ext>
            </a:extLst>
          </p:cNvPr>
          <p:cNvCxnSpPr>
            <a:cxnSpLocks/>
          </p:cNvCxnSpPr>
          <p:nvPr/>
        </p:nvCxnSpPr>
        <p:spPr>
          <a:xfrm>
            <a:off x="5139653" y="4010479"/>
            <a:ext cx="0" cy="419449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A0B58A2B-D020-05B7-54C9-ED22B0D8E3E6}"/>
              </a:ext>
            </a:extLst>
          </p:cNvPr>
          <p:cNvCxnSpPr>
            <a:cxnSpLocks/>
          </p:cNvCxnSpPr>
          <p:nvPr/>
        </p:nvCxnSpPr>
        <p:spPr>
          <a:xfrm flipH="1">
            <a:off x="1909893" y="4220203"/>
            <a:ext cx="59002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246DE60B-F30C-3CD9-2CBD-40340A84FD42}"/>
              </a:ext>
            </a:extLst>
          </p:cNvPr>
          <p:cNvCxnSpPr>
            <a:cxnSpLocks/>
          </p:cNvCxnSpPr>
          <p:nvPr/>
        </p:nvCxnSpPr>
        <p:spPr>
          <a:xfrm flipH="1">
            <a:off x="2499919" y="4220203"/>
            <a:ext cx="52850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19D2BDDF-79E1-F8C0-B6E4-93BB7E1454D5}"/>
              </a:ext>
            </a:extLst>
          </p:cNvPr>
          <p:cNvCxnSpPr>
            <a:cxnSpLocks/>
          </p:cNvCxnSpPr>
          <p:nvPr/>
        </p:nvCxnSpPr>
        <p:spPr>
          <a:xfrm flipH="1">
            <a:off x="3028425" y="4220203"/>
            <a:ext cx="52850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DD6067B0-626C-56C4-AC21-5022BCCFBA28}"/>
              </a:ext>
            </a:extLst>
          </p:cNvPr>
          <p:cNvCxnSpPr>
            <a:cxnSpLocks/>
          </p:cNvCxnSpPr>
          <p:nvPr/>
        </p:nvCxnSpPr>
        <p:spPr>
          <a:xfrm flipH="1">
            <a:off x="3565320" y="4216415"/>
            <a:ext cx="1574333" cy="7577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>
                <a:extLst>
                  <a:ext uri="{FF2B5EF4-FFF2-40B4-BE49-F238E27FC236}">
                    <a16:creationId xmlns:a16="http://schemas.microsoft.com/office/drawing/2014/main" id="{C022AC56-3DC2-9603-387E-B67DEBF531D2}"/>
                  </a:ext>
                </a:extLst>
              </p:cNvPr>
              <p:cNvSpPr txBox="1"/>
              <p:nvPr/>
            </p:nvSpPr>
            <p:spPr>
              <a:xfrm>
                <a:off x="2040416" y="4281732"/>
                <a:ext cx="38211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7" name="CaixaDeTexto 66">
                <a:extLst>
                  <a:ext uri="{FF2B5EF4-FFF2-40B4-BE49-F238E27FC236}">
                    <a16:creationId xmlns:a16="http://schemas.microsoft.com/office/drawing/2014/main" id="{C022AC56-3DC2-9603-387E-B67DEBF53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416" y="4281732"/>
                <a:ext cx="382112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>
                <a:extLst>
                  <a:ext uri="{FF2B5EF4-FFF2-40B4-BE49-F238E27FC236}">
                    <a16:creationId xmlns:a16="http://schemas.microsoft.com/office/drawing/2014/main" id="{CDD6AD2A-76FC-A5E9-1EB1-1EE1731BC0D5}"/>
                  </a:ext>
                </a:extLst>
              </p:cNvPr>
              <p:cNvSpPr txBox="1"/>
              <p:nvPr/>
            </p:nvSpPr>
            <p:spPr>
              <a:xfrm>
                <a:off x="2587098" y="4281731"/>
                <a:ext cx="38211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6" name="CaixaDeTexto 75">
                <a:extLst>
                  <a:ext uri="{FF2B5EF4-FFF2-40B4-BE49-F238E27FC236}">
                    <a16:creationId xmlns:a16="http://schemas.microsoft.com/office/drawing/2014/main" id="{CDD6AD2A-76FC-A5E9-1EB1-1EE1731BC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098" y="4281731"/>
                <a:ext cx="382112" cy="276999"/>
              </a:xfrm>
              <a:prstGeom prst="rect">
                <a:avLst/>
              </a:prstGeom>
              <a:blipFill>
                <a:blip r:embed="rId8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>
                <a:extLst>
                  <a:ext uri="{FF2B5EF4-FFF2-40B4-BE49-F238E27FC236}">
                    <a16:creationId xmlns:a16="http://schemas.microsoft.com/office/drawing/2014/main" id="{9221446E-48B2-68DD-79D1-0F079AF1EA39}"/>
                  </a:ext>
                </a:extLst>
              </p:cNvPr>
              <p:cNvSpPr txBox="1"/>
              <p:nvPr/>
            </p:nvSpPr>
            <p:spPr>
              <a:xfrm>
                <a:off x="3085893" y="4281731"/>
                <a:ext cx="38211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CaixaDeTexto 76">
                <a:extLst>
                  <a:ext uri="{FF2B5EF4-FFF2-40B4-BE49-F238E27FC236}">
                    <a16:creationId xmlns:a16="http://schemas.microsoft.com/office/drawing/2014/main" id="{9221446E-48B2-68DD-79D1-0F079AF1E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893" y="4281731"/>
                <a:ext cx="382112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>
                <a:extLst>
                  <a:ext uri="{FF2B5EF4-FFF2-40B4-BE49-F238E27FC236}">
                    <a16:creationId xmlns:a16="http://schemas.microsoft.com/office/drawing/2014/main" id="{117859D7-B385-40C5-28CD-D3452AFFCBEA}"/>
                  </a:ext>
                </a:extLst>
              </p:cNvPr>
              <p:cNvSpPr txBox="1"/>
              <p:nvPr/>
            </p:nvSpPr>
            <p:spPr>
              <a:xfrm>
                <a:off x="4083133" y="4276850"/>
                <a:ext cx="38211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8" name="CaixaDeTexto 77">
                <a:extLst>
                  <a:ext uri="{FF2B5EF4-FFF2-40B4-BE49-F238E27FC236}">
                    <a16:creationId xmlns:a16="http://schemas.microsoft.com/office/drawing/2014/main" id="{117859D7-B385-40C5-28CD-D3452AFFC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133" y="4276850"/>
                <a:ext cx="382112" cy="276999"/>
              </a:xfrm>
              <a:prstGeom prst="rect">
                <a:avLst/>
              </a:prstGeom>
              <a:blipFill>
                <a:blip r:embed="rId10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9BE6F399-4180-DA55-EBC5-C13D41D13B03}"/>
              </a:ext>
            </a:extLst>
          </p:cNvPr>
          <p:cNvCxnSpPr>
            <a:cxnSpLocks/>
          </p:cNvCxnSpPr>
          <p:nvPr/>
        </p:nvCxnSpPr>
        <p:spPr>
          <a:xfrm>
            <a:off x="2234210" y="2807335"/>
            <a:ext cx="0" cy="59148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F88F50DA-5EE6-AFEF-BD5F-6C278B191B78}"/>
                  </a:ext>
                </a:extLst>
              </p:cNvPr>
              <p:cNvSpPr txBox="1"/>
              <p:nvPr/>
            </p:nvSpPr>
            <p:spPr>
              <a:xfrm>
                <a:off x="1965409" y="2545553"/>
                <a:ext cx="38211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F88F50DA-5EE6-AFEF-BD5F-6C278B191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5409" y="2545553"/>
                <a:ext cx="382112" cy="276999"/>
              </a:xfrm>
              <a:prstGeom prst="rect">
                <a:avLst/>
              </a:prstGeom>
              <a:blipFill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AA7B63B8-3B13-F228-1B1D-B78505849829}"/>
              </a:ext>
            </a:extLst>
          </p:cNvPr>
          <p:cNvCxnSpPr>
            <a:cxnSpLocks/>
          </p:cNvCxnSpPr>
          <p:nvPr/>
        </p:nvCxnSpPr>
        <p:spPr>
          <a:xfrm>
            <a:off x="2814989" y="2816707"/>
            <a:ext cx="0" cy="59148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373CAA6E-76BF-671A-5374-A26F2976042E}"/>
                  </a:ext>
                </a:extLst>
              </p:cNvPr>
              <p:cNvSpPr txBox="1"/>
              <p:nvPr/>
            </p:nvSpPr>
            <p:spPr>
              <a:xfrm>
                <a:off x="2529933" y="2546389"/>
                <a:ext cx="38211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𝐼𝐼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373CAA6E-76BF-671A-5374-A26F29760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933" y="2546389"/>
                <a:ext cx="382112" cy="276999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451C093A-E78E-A1E5-DA07-36905B698C49}"/>
              </a:ext>
            </a:extLst>
          </p:cNvPr>
          <p:cNvCxnSpPr>
            <a:cxnSpLocks/>
          </p:cNvCxnSpPr>
          <p:nvPr/>
        </p:nvCxnSpPr>
        <p:spPr>
          <a:xfrm>
            <a:off x="3318416" y="2816707"/>
            <a:ext cx="0" cy="59148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FC6509D0-92A3-8FF9-630B-3086F47B201D}"/>
                  </a:ext>
                </a:extLst>
              </p:cNvPr>
              <p:cNvSpPr txBox="1"/>
              <p:nvPr/>
            </p:nvSpPr>
            <p:spPr>
              <a:xfrm>
                <a:off x="3072753" y="2503338"/>
                <a:ext cx="38211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𝐼𝐼𝐼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FC6509D0-92A3-8FF9-630B-3086F47B2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753" y="2503338"/>
                <a:ext cx="382112" cy="276999"/>
              </a:xfrm>
              <a:prstGeom prst="rect">
                <a:avLst/>
              </a:prstGeom>
              <a:blipFill>
                <a:blip r:embed="rId13"/>
                <a:stretch>
                  <a:fillRect l="-6349" r="-3175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36E165F2-823A-5A73-C3D3-C04E00B1C793}"/>
              </a:ext>
            </a:extLst>
          </p:cNvPr>
          <p:cNvCxnSpPr>
            <a:cxnSpLocks/>
          </p:cNvCxnSpPr>
          <p:nvPr/>
        </p:nvCxnSpPr>
        <p:spPr>
          <a:xfrm>
            <a:off x="4352486" y="2319669"/>
            <a:ext cx="0" cy="109678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3F344AB8-E315-D9C7-4E98-10DB7F87F702}"/>
                  </a:ext>
                </a:extLst>
              </p:cNvPr>
              <p:cNvSpPr txBox="1"/>
              <p:nvPr/>
            </p:nvSpPr>
            <p:spPr>
              <a:xfrm>
                <a:off x="4040627" y="2108230"/>
                <a:ext cx="38211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𝐼𝑉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3F344AB8-E315-D9C7-4E98-10DB7F87F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627" y="2108230"/>
                <a:ext cx="382112" cy="276999"/>
              </a:xfrm>
              <a:prstGeom prst="rect">
                <a:avLst/>
              </a:prstGeom>
              <a:blipFill>
                <a:blip r:embed="rId14"/>
                <a:stretch>
                  <a:fillRect l="-3175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7662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26D58FD-8C9C-0084-9A2A-59D70E736B6B}"/>
              </a:ext>
            </a:extLst>
          </p:cNvPr>
          <p:cNvCxnSpPr>
            <a:cxnSpLocks/>
          </p:cNvCxnSpPr>
          <p:nvPr/>
        </p:nvCxnSpPr>
        <p:spPr>
          <a:xfrm>
            <a:off x="1691780" y="1635005"/>
            <a:ext cx="32431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18E4DF40-5980-605E-21BD-58B0DECB9C36}"/>
              </a:ext>
            </a:extLst>
          </p:cNvPr>
          <p:cNvCxnSpPr>
            <a:cxnSpLocks/>
          </p:cNvCxnSpPr>
          <p:nvPr/>
        </p:nvCxnSpPr>
        <p:spPr>
          <a:xfrm flipV="1">
            <a:off x="1691780" y="1659324"/>
            <a:ext cx="0" cy="589509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FCCF6136-BF51-3860-8AEF-1B675FC1344B}"/>
                  </a:ext>
                </a:extLst>
              </p:cNvPr>
              <p:cNvSpPr txBox="1"/>
              <p:nvPr/>
            </p:nvSpPr>
            <p:spPr>
              <a:xfrm>
                <a:off x="1271394" y="2057926"/>
                <a:ext cx="3484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𝑅𝐴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FCCF6136-BF51-3860-8AEF-1B675FC13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394" y="2057926"/>
                <a:ext cx="348493" cy="276999"/>
              </a:xfrm>
              <a:prstGeom prst="rect">
                <a:avLst/>
              </a:prstGeom>
              <a:blipFill>
                <a:blip r:embed="rId2"/>
                <a:stretch>
                  <a:fillRect l="-15789" r="-15789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6390C9C2-F589-CE83-C4CE-A57906FD4317}"/>
              </a:ext>
            </a:extLst>
          </p:cNvPr>
          <p:cNvCxnSpPr>
            <a:cxnSpLocks/>
          </p:cNvCxnSpPr>
          <p:nvPr/>
        </p:nvCxnSpPr>
        <p:spPr>
          <a:xfrm>
            <a:off x="1691780" y="2542405"/>
            <a:ext cx="0" cy="419449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A0B58A2B-D020-05B7-54C9-ED22B0D8E3E6}"/>
              </a:ext>
            </a:extLst>
          </p:cNvPr>
          <p:cNvCxnSpPr>
            <a:cxnSpLocks/>
          </p:cNvCxnSpPr>
          <p:nvPr/>
        </p:nvCxnSpPr>
        <p:spPr>
          <a:xfrm flipH="1">
            <a:off x="1691780" y="2752129"/>
            <a:ext cx="324317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>
                <a:extLst>
                  <a:ext uri="{FF2B5EF4-FFF2-40B4-BE49-F238E27FC236}">
                    <a16:creationId xmlns:a16="http://schemas.microsoft.com/office/drawing/2014/main" id="{C022AC56-3DC2-9603-387E-B67DEBF531D2}"/>
                  </a:ext>
                </a:extLst>
              </p:cNvPr>
              <p:cNvSpPr txBox="1"/>
              <p:nvPr/>
            </p:nvSpPr>
            <p:spPr>
              <a:xfrm>
                <a:off x="1662882" y="2408763"/>
                <a:ext cx="38211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7" name="CaixaDeTexto 66">
                <a:extLst>
                  <a:ext uri="{FF2B5EF4-FFF2-40B4-BE49-F238E27FC236}">
                    <a16:creationId xmlns:a16="http://schemas.microsoft.com/office/drawing/2014/main" id="{C022AC56-3DC2-9603-387E-B67DEBF53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882" y="2408763"/>
                <a:ext cx="382112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9BE6F399-4180-DA55-EBC5-C13D41D13B03}"/>
              </a:ext>
            </a:extLst>
          </p:cNvPr>
          <p:cNvCxnSpPr>
            <a:cxnSpLocks/>
          </p:cNvCxnSpPr>
          <p:nvPr/>
        </p:nvCxnSpPr>
        <p:spPr>
          <a:xfrm>
            <a:off x="2016097" y="1339261"/>
            <a:ext cx="0" cy="171433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F88F50DA-5EE6-AFEF-BD5F-6C278B191B78}"/>
                  </a:ext>
                </a:extLst>
              </p:cNvPr>
              <p:cNvSpPr txBox="1"/>
              <p:nvPr/>
            </p:nvSpPr>
            <p:spPr>
              <a:xfrm>
                <a:off x="1747296" y="1077479"/>
                <a:ext cx="38211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F88F50DA-5EE6-AFEF-BD5F-6C278B191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296" y="1077479"/>
                <a:ext cx="382112" cy="276999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52457A90-CC5F-0559-00EC-396C1AE69A92}"/>
              </a:ext>
            </a:extLst>
          </p:cNvPr>
          <p:cNvCxnSpPr>
            <a:cxnSpLocks/>
          </p:cNvCxnSpPr>
          <p:nvPr/>
        </p:nvCxnSpPr>
        <p:spPr>
          <a:xfrm>
            <a:off x="2129408" y="1339261"/>
            <a:ext cx="0" cy="75119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o 11">
            <a:extLst>
              <a:ext uri="{FF2B5EF4-FFF2-40B4-BE49-F238E27FC236}">
                <a16:creationId xmlns:a16="http://schemas.microsoft.com/office/drawing/2014/main" id="{BC7F82D7-8235-E2DD-CF26-C64490B5223C}"/>
              </a:ext>
            </a:extLst>
          </p:cNvPr>
          <p:cNvSpPr/>
          <p:nvPr/>
        </p:nvSpPr>
        <p:spPr>
          <a:xfrm>
            <a:off x="1987201" y="1354880"/>
            <a:ext cx="521110" cy="590874"/>
          </a:xfrm>
          <a:prstGeom prst="arc">
            <a:avLst>
              <a:gd name="adj1" fmla="val 16893705"/>
              <a:gd name="adj2" fmla="val 4127665"/>
            </a:avLst>
          </a:prstGeom>
          <a:ln w="38100"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03518D7F-9069-31A8-6BAE-4F6C7A589BB6}"/>
                  </a:ext>
                </a:extLst>
              </p:cNvPr>
              <p:cNvSpPr txBox="1"/>
              <p:nvPr/>
            </p:nvSpPr>
            <p:spPr>
              <a:xfrm>
                <a:off x="2557160" y="1481605"/>
                <a:ext cx="38211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03518D7F-9069-31A8-6BAE-4F6C7A589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160" y="1481605"/>
                <a:ext cx="382112" cy="276999"/>
              </a:xfrm>
              <a:prstGeom prst="rect">
                <a:avLst/>
              </a:prstGeom>
              <a:blipFill>
                <a:blip r:embed="rId5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0BEF9F6E-A562-D856-DFBE-06FD4CD9171F}"/>
                  </a:ext>
                </a:extLst>
              </p:cNvPr>
              <p:cNvSpPr txBox="1"/>
              <p:nvPr/>
            </p:nvSpPr>
            <p:spPr>
              <a:xfrm>
                <a:off x="2123347" y="2020026"/>
                <a:ext cx="38211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0BEF9F6E-A562-D856-DFBE-06FD4CD917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347" y="2020026"/>
                <a:ext cx="382112" cy="276999"/>
              </a:xfrm>
              <a:prstGeom prst="rect">
                <a:avLst/>
              </a:prstGeom>
              <a:blipFill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25B1D0D0-095B-2F25-39B8-510AEF10F6DF}"/>
              </a:ext>
            </a:extLst>
          </p:cNvPr>
          <p:cNvCxnSpPr>
            <a:cxnSpLocks/>
          </p:cNvCxnSpPr>
          <p:nvPr/>
        </p:nvCxnSpPr>
        <p:spPr>
          <a:xfrm>
            <a:off x="3965196" y="1749232"/>
            <a:ext cx="90509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04A5E5FB-71CC-23C5-559D-4BBBA2C8CD7F}"/>
              </a:ext>
            </a:extLst>
          </p:cNvPr>
          <p:cNvCxnSpPr>
            <a:cxnSpLocks/>
          </p:cNvCxnSpPr>
          <p:nvPr/>
        </p:nvCxnSpPr>
        <p:spPr>
          <a:xfrm>
            <a:off x="4555222" y="911181"/>
            <a:ext cx="0" cy="8380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83A11450-157F-270F-1519-70ADE8866151}"/>
              </a:ext>
            </a:extLst>
          </p:cNvPr>
          <p:cNvCxnSpPr>
            <a:cxnSpLocks/>
          </p:cNvCxnSpPr>
          <p:nvPr/>
        </p:nvCxnSpPr>
        <p:spPr>
          <a:xfrm flipV="1">
            <a:off x="3965196" y="1773551"/>
            <a:ext cx="0" cy="589509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>
                <a:extLst>
                  <a:ext uri="{FF2B5EF4-FFF2-40B4-BE49-F238E27FC236}">
                    <a16:creationId xmlns:a16="http://schemas.microsoft.com/office/drawing/2014/main" id="{49DAEF55-5626-8FCC-6B92-1AA27D1653A7}"/>
                  </a:ext>
                </a:extLst>
              </p:cNvPr>
              <p:cNvSpPr txBox="1"/>
              <p:nvPr/>
            </p:nvSpPr>
            <p:spPr>
              <a:xfrm>
                <a:off x="4407250" y="619801"/>
                <a:ext cx="323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0" name="CaixaDeTexto 79">
                <a:extLst>
                  <a:ext uri="{FF2B5EF4-FFF2-40B4-BE49-F238E27FC236}">
                    <a16:creationId xmlns:a16="http://schemas.microsoft.com/office/drawing/2014/main" id="{49DAEF55-5626-8FCC-6B92-1AA27D165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250" y="619801"/>
                <a:ext cx="323807" cy="276999"/>
              </a:xfrm>
              <a:prstGeom prst="rect">
                <a:avLst/>
              </a:prstGeom>
              <a:blipFill>
                <a:blip r:embed="rId7"/>
                <a:stretch>
                  <a:fillRect l="-18868" r="-16981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ixaDeTexto 82">
                <a:extLst>
                  <a:ext uri="{FF2B5EF4-FFF2-40B4-BE49-F238E27FC236}">
                    <a16:creationId xmlns:a16="http://schemas.microsoft.com/office/drawing/2014/main" id="{F2CBAE44-4C0A-BC73-9385-72C5C567F7F4}"/>
                  </a:ext>
                </a:extLst>
              </p:cNvPr>
              <p:cNvSpPr txBox="1"/>
              <p:nvPr/>
            </p:nvSpPr>
            <p:spPr>
              <a:xfrm>
                <a:off x="4024909" y="2293352"/>
                <a:ext cx="3484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𝑅𝐴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3" name="CaixaDeTexto 82">
                <a:extLst>
                  <a:ext uri="{FF2B5EF4-FFF2-40B4-BE49-F238E27FC236}">
                    <a16:creationId xmlns:a16="http://schemas.microsoft.com/office/drawing/2014/main" id="{F2CBAE44-4C0A-BC73-9385-72C5C567F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909" y="2293352"/>
                <a:ext cx="348493" cy="276999"/>
              </a:xfrm>
              <a:prstGeom prst="rect">
                <a:avLst/>
              </a:prstGeom>
              <a:blipFill>
                <a:blip r:embed="rId8"/>
                <a:stretch>
                  <a:fillRect l="-14035" r="-17544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0EB31088-0AAF-65FF-5777-947DB369272F}"/>
              </a:ext>
            </a:extLst>
          </p:cNvPr>
          <p:cNvCxnSpPr>
            <a:cxnSpLocks/>
          </p:cNvCxnSpPr>
          <p:nvPr/>
        </p:nvCxnSpPr>
        <p:spPr>
          <a:xfrm>
            <a:off x="3965196" y="2656632"/>
            <a:ext cx="0" cy="772368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73D3138B-14D4-A0B2-886B-16C2CAD32A71}"/>
              </a:ext>
            </a:extLst>
          </p:cNvPr>
          <p:cNvCxnSpPr>
            <a:cxnSpLocks/>
          </p:cNvCxnSpPr>
          <p:nvPr/>
        </p:nvCxnSpPr>
        <p:spPr>
          <a:xfrm>
            <a:off x="4555222" y="2656632"/>
            <a:ext cx="0" cy="419449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CC7906A3-B4A1-FB71-6DB1-BF1B237B5065}"/>
              </a:ext>
            </a:extLst>
          </p:cNvPr>
          <p:cNvCxnSpPr>
            <a:cxnSpLocks/>
          </p:cNvCxnSpPr>
          <p:nvPr/>
        </p:nvCxnSpPr>
        <p:spPr>
          <a:xfrm flipH="1">
            <a:off x="3965196" y="2866356"/>
            <a:ext cx="59002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aixaDeTexto 93">
                <a:extLst>
                  <a:ext uri="{FF2B5EF4-FFF2-40B4-BE49-F238E27FC236}">
                    <a16:creationId xmlns:a16="http://schemas.microsoft.com/office/drawing/2014/main" id="{16732E4F-E858-C09F-8517-76E222666AD6}"/>
                  </a:ext>
                </a:extLst>
              </p:cNvPr>
              <p:cNvSpPr txBox="1"/>
              <p:nvPr/>
            </p:nvSpPr>
            <p:spPr>
              <a:xfrm>
                <a:off x="4076055" y="2606027"/>
                <a:ext cx="38211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4" name="CaixaDeTexto 93">
                <a:extLst>
                  <a:ext uri="{FF2B5EF4-FFF2-40B4-BE49-F238E27FC236}">
                    <a16:creationId xmlns:a16="http://schemas.microsoft.com/office/drawing/2014/main" id="{16732E4F-E858-C09F-8517-76E222666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055" y="2606027"/>
                <a:ext cx="382112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ector reto 97">
            <a:extLst>
              <a:ext uri="{FF2B5EF4-FFF2-40B4-BE49-F238E27FC236}">
                <a16:creationId xmlns:a16="http://schemas.microsoft.com/office/drawing/2014/main" id="{D2DA89BF-D936-2079-50D7-6D553515D81A}"/>
              </a:ext>
            </a:extLst>
          </p:cNvPr>
          <p:cNvCxnSpPr>
            <a:cxnSpLocks/>
          </p:cNvCxnSpPr>
          <p:nvPr/>
        </p:nvCxnSpPr>
        <p:spPr>
          <a:xfrm>
            <a:off x="4289513" y="1453488"/>
            <a:ext cx="0" cy="59148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CaixaDeTexto 98">
                <a:extLst>
                  <a:ext uri="{FF2B5EF4-FFF2-40B4-BE49-F238E27FC236}">
                    <a16:creationId xmlns:a16="http://schemas.microsoft.com/office/drawing/2014/main" id="{05F018EB-5E25-802A-7B77-865D6D64F7C1}"/>
                  </a:ext>
                </a:extLst>
              </p:cNvPr>
              <p:cNvSpPr txBox="1"/>
              <p:nvPr/>
            </p:nvSpPr>
            <p:spPr>
              <a:xfrm>
                <a:off x="4020712" y="1191706"/>
                <a:ext cx="38211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9" name="CaixaDeTexto 98">
                <a:extLst>
                  <a:ext uri="{FF2B5EF4-FFF2-40B4-BE49-F238E27FC236}">
                    <a16:creationId xmlns:a16="http://schemas.microsoft.com/office/drawing/2014/main" id="{05F018EB-5E25-802A-7B77-865D6D64F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712" y="1191706"/>
                <a:ext cx="382112" cy="276999"/>
              </a:xfrm>
              <a:prstGeom prst="rect">
                <a:avLst/>
              </a:prstGeom>
              <a:blipFill>
                <a:blip r:embed="rId10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Conector reto 99">
            <a:extLst>
              <a:ext uri="{FF2B5EF4-FFF2-40B4-BE49-F238E27FC236}">
                <a16:creationId xmlns:a16="http://schemas.microsoft.com/office/drawing/2014/main" id="{4A9DCD10-4368-2E8B-D845-FB22A584EC94}"/>
              </a:ext>
            </a:extLst>
          </p:cNvPr>
          <p:cNvCxnSpPr>
            <a:cxnSpLocks/>
          </p:cNvCxnSpPr>
          <p:nvPr/>
        </p:nvCxnSpPr>
        <p:spPr>
          <a:xfrm>
            <a:off x="4870292" y="1462860"/>
            <a:ext cx="0" cy="196614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CaixaDeTexto 100">
                <a:extLst>
                  <a:ext uri="{FF2B5EF4-FFF2-40B4-BE49-F238E27FC236}">
                    <a16:creationId xmlns:a16="http://schemas.microsoft.com/office/drawing/2014/main" id="{E6946FC4-A03D-D3FF-30DB-FA3D6DF538D0}"/>
                  </a:ext>
                </a:extLst>
              </p:cNvPr>
              <p:cNvSpPr txBox="1"/>
              <p:nvPr/>
            </p:nvSpPr>
            <p:spPr>
              <a:xfrm>
                <a:off x="4585236" y="1192542"/>
                <a:ext cx="38211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𝐼𝐼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1" name="CaixaDeTexto 100">
                <a:extLst>
                  <a:ext uri="{FF2B5EF4-FFF2-40B4-BE49-F238E27FC236}">
                    <a16:creationId xmlns:a16="http://schemas.microsoft.com/office/drawing/2014/main" id="{E6946FC4-A03D-D3FF-30DB-FA3D6DF53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236" y="1192542"/>
                <a:ext cx="382112" cy="276999"/>
              </a:xfrm>
              <a:prstGeom prst="rect">
                <a:avLst/>
              </a:prstGeom>
              <a:blipFill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ACBFFA59-5043-28DB-2B0E-2673BD55B33E}"/>
              </a:ext>
            </a:extLst>
          </p:cNvPr>
          <p:cNvCxnSpPr>
            <a:cxnSpLocks/>
          </p:cNvCxnSpPr>
          <p:nvPr/>
        </p:nvCxnSpPr>
        <p:spPr>
          <a:xfrm flipH="1">
            <a:off x="3965196" y="3263857"/>
            <a:ext cx="90509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CaixaDeTexto 106">
                <a:extLst>
                  <a:ext uri="{FF2B5EF4-FFF2-40B4-BE49-F238E27FC236}">
                    <a16:creationId xmlns:a16="http://schemas.microsoft.com/office/drawing/2014/main" id="{7DFCA200-DF17-109C-A85F-00C3E7975803}"/>
                  </a:ext>
                </a:extLst>
              </p:cNvPr>
              <p:cNvSpPr txBox="1"/>
              <p:nvPr/>
            </p:nvSpPr>
            <p:spPr>
              <a:xfrm>
                <a:off x="4211768" y="2997831"/>
                <a:ext cx="38211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7" name="CaixaDeTexto 106">
                <a:extLst>
                  <a:ext uri="{FF2B5EF4-FFF2-40B4-BE49-F238E27FC236}">
                    <a16:creationId xmlns:a16="http://schemas.microsoft.com/office/drawing/2014/main" id="{7DFCA200-DF17-109C-A85F-00C3E7975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768" y="2997831"/>
                <a:ext cx="382112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Conector de Seta Reta 107">
            <a:extLst>
              <a:ext uri="{FF2B5EF4-FFF2-40B4-BE49-F238E27FC236}">
                <a16:creationId xmlns:a16="http://schemas.microsoft.com/office/drawing/2014/main" id="{83C6C2C5-6176-8C48-8DFC-C13D5120129C}"/>
              </a:ext>
            </a:extLst>
          </p:cNvPr>
          <p:cNvCxnSpPr>
            <a:cxnSpLocks/>
          </p:cNvCxnSpPr>
          <p:nvPr/>
        </p:nvCxnSpPr>
        <p:spPr>
          <a:xfrm>
            <a:off x="4964903" y="1373632"/>
            <a:ext cx="0" cy="75119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CaixaDeTexto 108">
                <a:extLst>
                  <a:ext uri="{FF2B5EF4-FFF2-40B4-BE49-F238E27FC236}">
                    <a16:creationId xmlns:a16="http://schemas.microsoft.com/office/drawing/2014/main" id="{FCA04C55-37DF-D8DF-4306-517ED9926A02}"/>
                  </a:ext>
                </a:extLst>
              </p:cNvPr>
              <p:cNvSpPr txBox="1"/>
              <p:nvPr/>
            </p:nvSpPr>
            <p:spPr>
              <a:xfrm>
                <a:off x="5392655" y="1515976"/>
                <a:ext cx="38211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9" name="CaixaDeTexto 108">
                <a:extLst>
                  <a:ext uri="{FF2B5EF4-FFF2-40B4-BE49-F238E27FC236}">
                    <a16:creationId xmlns:a16="http://schemas.microsoft.com/office/drawing/2014/main" id="{FCA04C55-37DF-D8DF-4306-517ED9926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655" y="1515976"/>
                <a:ext cx="382112" cy="276999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CaixaDeTexto 109">
                <a:extLst>
                  <a:ext uri="{FF2B5EF4-FFF2-40B4-BE49-F238E27FC236}">
                    <a16:creationId xmlns:a16="http://schemas.microsoft.com/office/drawing/2014/main" id="{0754DD63-049C-6D50-932D-3CB33F5A9849}"/>
                  </a:ext>
                </a:extLst>
              </p:cNvPr>
              <p:cNvSpPr txBox="1"/>
              <p:nvPr/>
            </p:nvSpPr>
            <p:spPr>
              <a:xfrm>
                <a:off x="4958842" y="2054397"/>
                <a:ext cx="38211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0" name="CaixaDeTexto 109">
                <a:extLst>
                  <a:ext uri="{FF2B5EF4-FFF2-40B4-BE49-F238E27FC236}">
                    <a16:creationId xmlns:a16="http://schemas.microsoft.com/office/drawing/2014/main" id="{0754DD63-049C-6D50-932D-3CB33F5A9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842" y="2054397"/>
                <a:ext cx="382112" cy="276999"/>
              </a:xfrm>
              <a:prstGeom prst="rect">
                <a:avLst/>
              </a:prstGeom>
              <a:blipFill>
                <a:blip r:embed="rId14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Arco 110">
            <a:extLst>
              <a:ext uri="{FF2B5EF4-FFF2-40B4-BE49-F238E27FC236}">
                <a16:creationId xmlns:a16="http://schemas.microsoft.com/office/drawing/2014/main" id="{11B1B28F-684B-78F1-D0B1-6717A70D7596}"/>
              </a:ext>
            </a:extLst>
          </p:cNvPr>
          <p:cNvSpPr/>
          <p:nvPr/>
        </p:nvSpPr>
        <p:spPr>
          <a:xfrm>
            <a:off x="4842162" y="1377106"/>
            <a:ext cx="521110" cy="590874"/>
          </a:xfrm>
          <a:prstGeom prst="arc">
            <a:avLst>
              <a:gd name="adj1" fmla="val 16893705"/>
              <a:gd name="adj2" fmla="val 4127665"/>
            </a:avLst>
          </a:prstGeom>
          <a:ln w="38100"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2" name="Conector reto 111">
            <a:extLst>
              <a:ext uri="{FF2B5EF4-FFF2-40B4-BE49-F238E27FC236}">
                <a16:creationId xmlns:a16="http://schemas.microsoft.com/office/drawing/2014/main" id="{19F43729-4A74-95BF-E537-FF38B98BCFE9}"/>
              </a:ext>
            </a:extLst>
          </p:cNvPr>
          <p:cNvCxnSpPr>
            <a:cxnSpLocks/>
          </p:cNvCxnSpPr>
          <p:nvPr/>
        </p:nvCxnSpPr>
        <p:spPr>
          <a:xfrm>
            <a:off x="6619746" y="1749232"/>
            <a:ext cx="138475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de Seta Reta 112">
            <a:extLst>
              <a:ext uri="{FF2B5EF4-FFF2-40B4-BE49-F238E27FC236}">
                <a16:creationId xmlns:a16="http://schemas.microsoft.com/office/drawing/2014/main" id="{C7D87320-9F95-2A5F-1A9A-45B7BAFECE5C}"/>
              </a:ext>
            </a:extLst>
          </p:cNvPr>
          <p:cNvCxnSpPr>
            <a:cxnSpLocks/>
          </p:cNvCxnSpPr>
          <p:nvPr/>
        </p:nvCxnSpPr>
        <p:spPr>
          <a:xfrm>
            <a:off x="7186004" y="911181"/>
            <a:ext cx="0" cy="8380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de Seta Reta 113">
            <a:extLst>
              <a:ext uri="{FF2B5EF4-FFF2-40B4-BE49-F238E27FC236}">
                <a16:creationId xmlns:a16="http://schemas.microsoft.com/office/drawing/2014/main" id="{327DB200-8216-63B8-7049-F33416FE8645}"/>
              </a:ext>
            </a:extLst>
          </p:cNvPr>
          <p:cNvCxnSpPr>
            <a:cxnSpLocks/>
          </p:cNvCxnSpPr>
          <p:nvPr/>
        </p:nvCxnSpPr>
        <p:spPr>
          <a:xfrm>
            <a:off x="7714510" y="911181"/>
            <a:ext cx="0" cy="8380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de Seta Reta 121">
            <a:extLst>
              <a:ext uri="{FF2B5EF4-FFF2-40B4-BE49-F238E27FC236}">
                <a16:creationId xmlns:a16="http://schemas.microsoft.com/office/drawing/2014/main" id="{A7E5A54C-D87E-013A-0A23-0B322FDD6436}"/>
              </a:ext>
            </a:extLst>
          </p:cNvPr>
          <p:cNvCxnSpPr>
            <a:cxnSpLocks/>
          </p:cNvCxnSpPr>
          <p:nvPr/>
        </p:nvCxnSpPr>
        <p:spPr>
          <a:xfrm flipV="1">
            <a:off x="6595978" y="1773551"/>
            <a:ext cx="0" cy="589509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CaixaDeTexto 123">
                <a:extLst>
                  <a:ext uri="{FF2B5EF4-FFF2-40B4-BE49-F238E27FC236}">
                    <a16:creationId xmlns:a16="http://schemas.microsoft.com/office/drawing/2014/main" id="{A7F8A69D-E9CE-79FA-EAFF-F5ADFC99A2E8}"/>
                  </a:ext>
                </a:extLst>
              </p:cNvPr>
              <p:cNvSpPr txBox="1"/>
              <p:nvPr/>
            </p:nvSpPr>
            <p:spPr>
              <a:xfrm>
                <a:off x="7038032" y="619801"/>
                <a:ext cx="323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4" name="CaixaDeTexto 123">
                <a:extLst>
                  <a:ext uri="{FF2B5EF4-FFF2-40B4-BE49-F238E27FC236}">
                    <a16:creationId xmlns:a16="http://schemas.microsoft.com/office/drawing/2014/main" id="{A7F8A69D-E9CE-79FA-EAFF-F5ADFC99A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032" y="619801"/>
                <a:ext cx="323807" cy="276999"/>
              </a:xfrm>
              <a:prstGeom prst="rect">
                <a:avLst/>
              </a:prstGeom>
              <a:blipFill>
                <a:blip r:embed="rId15"/>
                <a:stretch>
                  <a:fillRect l="-18868" r="-16981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CaixaDeTexto 124">
                <a:extLst>
                  <a:ext uri="{FF2B5EF4-FFF2-40B4-BE49-F238E27FC236}">
                    <a16:creationId xmlns:a16="http://schemas.microsoft.com/office/drawing/2014/main" id="{4B378C5C-D693-3BA5-71C9-ABE7513135D5}"/>
                  </a:ext>
                </a:extLst>
              </p:cNvPr>
              <p:cNvSpPr txBox="1"/>
              <p:nvPr/>
            </p:nvSpPr>
            <p:spPr>
              <a:xfrm>
                <a:off x="7551661" y="607493"/>
                <a:ext cx="323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5" name="CaixaDeTexto 124">
                <a:extLst>
                  <a:ext uri="{FF2B5EF4-FFF2-40B4-BE49-F238E27FC236}">
                    <a16:creationId xmlns:a16="http://schemas.microsoft.com/office/drawing/2014/main" id="{4B378C5C-D693-3BA5-71C9-ABE751313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661" y="607493"/>
                <a:ext cx="323807" cy="276999"/>
              </a:xfrm>
              <a:prstGeom prst="rect">
                <a:avLst/>
              </a:prstGeom>
              <a:blipFill>
                <a:blip r:embed="rId16"/>
                <a:stretch>
                  <a:fillRect l="-18868" r="-16981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CaixaDeTexto 126">
                <a:extLst>
                  <a:ext uri="{FF2B5EF4-FFF2-40B4-BE49-F238E27FC236}">
                    <a16:creationId xmlns:a16="http://schemas.microsoft.com/office/drawing/2014/main" id="{36ABD280-694D-E0A2-0DCB-E8F8E3C15153}"/>
                  </a:ext>
                </a:extLst>
              </p:cNvPr>
              <p:cNvSpPr txBox="1"/>
              <p:nvPr/>
            </p:nvSpPr>
            <p:spPr>
              <a:xfrm>
                <a:off x="6655691" y="2293352"/>
                <a:ext cx="3484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𝑅𝐴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7" name="CaixaDeTexto 126">
                <a:extLst>
                  <a:ext uri="{FF2B5EF4-FFF2-40B4-BE49-F238E27FC236}">
                    <a16:creationId xmlns:a16="http://schemas.microsoft.com/office/drawing/2014/main" id="{36ABD280-694D-E0A2-0DCB-E8F8E3C15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5691" y="2293352"/>
                <a:ext cx="348493" cy="276999"/>
              </a:xfrm>
              <a:prstGeom prst="rect">
                <a:avLst/>
              </a:prstGeom>
              <a:blipFill>
                <a:blip r:embed="rId17"/>
                <a:stretch>
                  <a:fillRect l="-15789" r="-15789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Conector reto 128">
            <a:extLst>
              <a:ext uri="{FF2B5EF4-FFF2-40B4-BE49-F238E27FC236}">
                <a16:creationId xmlns:a16="http://schemas.microsoft.com/office/drawing/2014/main" id="{A8B261EB-EFFB-67F9-DFE9-82E4EC328CEE}"/>
              </a:ext>
            </a:extLst>
          </p:cNvPr>
          <p:cNvCxnSpPr>
            <a:cxnSpLocks/>
          </p:cNvCxnSpPr>
          <p:nvPr/>
        </p:nvCxnSpPr>
        <p:spPr>
          <a:xfrm flipH="1">
            <a:off x="6581058" y="2656632"/>
            <a:ext cx="0" cy="1042913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reto 129">
            <a:extLst>
              <a:ext uri="{FF2B5EF4-FFF2-40B4-BE49-F238E27FC236}">
                <a16:creationId xmlns:a16="http://schemas.microsoft.com/office/drawing/2014/main" id="{0983CE09-5A02-682C-8D13-BC8193CCBA1F}"/>
              </a:ext>
            </a:extLst>
          </p:cNvPr>
          <p:cNvCxnSpPr>
            <a:cxnSpLocks/>
          </p:cNvCxnSpPr>
          <p:nvPr/>
        </p:nvCxnSpPr>
        <p:spPr>
          <a:xfrm>
            <a:off x="7186004" y="2656632"/>
            <a:ext cx="0" cy="419449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to 130">
            <a:extLst>
              <a:ext uri="{FF2B5EF4-FFF2-40B4-BE49-F238E27FC236}">
                <a16:creationId xmlns:a16="http://schemas.microsoft.com/office/drawing/2014/main" id="{5439F273-480B-5710-9629-3DAAF90314E6}"/>
              </a:ext>
            </a:extLst>
          </p:cNvPr>
          <p:cNvCxnSpPr>
            <a:cxnSpLocks/>
          </p:cNvCxnSpPr>
          <p:nvPr/>
        </p:nvCxnSpPr>
        <p:spPr>
          <a:xfrm>
            <a:off x="7714510" y="2656632"/>
            <a:ext cx="0" cy="419449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to 133">
            <a:extLst>
              <a:ext uri="{FF2B5EF4-FFF2-40B4-BE49-F238E27FC236}">
                <a16:creationId xmlns:a16="http://schemas.microsoft.com/office/drawing/2014/main" id="{9E1A967C-D2F6-962C-7764-FED82BBB2D63}"/>
              </a:ext>
            </a:extLst>
          </p:cNvPr>
          <p:cNvCxnSpPr>
            <a:cxnSpLocks/>
          </p:cNvCxnSpPr>
          <p:nvPr/>
        </p:nvCxnSpPr>
        <p:spPr>
          <a:xfrm flipH="1">
            <a:off x="6595978" y="2866356"/>
            <a:ext cx="59002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to 134">
            <a:extLst>
              <a:ext uri="{FF2B5EF4-FFF2-40B4-BE49-F238E27FC236}">
                <a16:creationId xmlns:a16="http://schemas.microsoft.com/office/drawing/2014/main" id="{3E81FE1A-5E86-A5E7-CD5C-87C4844DC076}"/>
              </a:ext>
            </a:extLst>
          </p:cNvPr>
          <p:cNvCxnSpPr>
            <a:cxnSpLocks/>
          </p:cNvCxnSpPr>
          <p:nvPr/>
        </p:nvCxnSpPr>
        <p:spPr>
          <a:xfrm flipH="1">
            <a:off x="7186004" y="2866356"/>
            <a:ext cx="52850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CaixaDeTexto 137">
                <a:extLst>
                  <a:ext uri="{FF2B5EF4-FFF2-40B4-BE49-F238E27FC236}">
                    <a16:creationId xmlns:a16="http://schemas.microsoft.com/office/drawing/2014/main" id="{52269494-40F9-3495-412A-B9B307250C59}"/>
                  </a:ext>
                </a:extLst>
              </p:cNvPr>
              <p:cNvSpPr txBox="1"/>
              <p:nvPr/>
            </p:nvSpPr>
            <p:spPr>
              <a:xfrm>
                <a:off x="6726501" y="2927885"/>
                <a:ext cx="38211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8" name="CaixaDeTexto 137">
                <a:extLst>
                  <a:ext uri="{FF2B5EF4-FFF2-40B4-BE49-F238E27FC236}">
                    <a16:creationId xmlns:a16="http://schemas.microsoft.com/office/drawing/2014/main" id="{52269494-40F9-3495-412A-B9B307250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501" y="2927885"/>
                <a:ext cx="382112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CaixaDeTexto 138">
                <a:extLst>
                  <a:ext uri="{FF2B5EF4-FFF2-40B4-BE49-F238E27FC236}">
                    <a16:creationId xmlns:a16="http://schemas.microsoft.com/office/drawing/2014/main" id="{E93F7C35-AC63-AD3C-D5FB-C8B9412C5561}"/>
                  </a:ext>
                </a:extLst>
              </p:cNvPr>
              <p:cNvSpPr txBox="1"/>
              <p:nvPr/>
            </p:nvSpPr>
            <p:spPr>
              <a:xfrm>
                <a:off x="7273183" y="2927884"/>
                <a:ext cx="38211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9" name="CaixaDeTexto 138">
                <a:extLst>
                  <a:ext uri="{FF2B5EF4-FFF2-40B4-BE49-F238E27FC236}">
                    <a16:creationId xmlns:a16="http://schemas.microsoft.com/office/drawing/2014/main" id="{E93F7C35-AC63-AD3C-D5FB-C8B9412C5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183" y="2927884"/>
                <a:ext cx="382112" cy="276999"/>
              </a:xfrm>
              <a:prstGeom prst="rect">
                <a:avLst/>
              </a:prstGeom>
              <a:blipFill>
                <a:blip r:embed="rId19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Conector reto 141">
            <a:extLst>
              <a:ext uri="{FF2B5EF4-FFF2-40B4-BE49-F238E27FC236}">
                <a16:creationId xmlns:a16="http://schemas.microsoft.com/office/drawing/2014/main" id="{24F5EADF-503C-812D-E5F5-F4A3D671A2E7}"/>
              </a:ext>
            </a:extLst>
          </p:cNvPr>
          <p:cNvCxnSpPr>
            <a:cxnSpLocks/>
          </p:cNvCxnSpPr>
          <p:nvPr/>
        </p:nvCxnSpPr>
        <p:spPr>
          <a:xfrm>
            <a:off x="6920295" y="1453488"/>
            <a:ext cx="0" cy="59148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CaixaDeTexto 142">
                <a:extLst>
                  <a:ext uri="{FF2B5EF4-FFF2-40B4-BE49-F238E27FC236}">
                    <a16:creationId xmlns:a16="http://schemas.microsoft.com/office/drawing/2014/main" id="{EFE2E8ED-964D-ADE4-2E12-B9446C696EB9}"/>
                  </a:ext>
                </a:extLst>
              </p:cNvPr>
              <p:cNvSpPr txBox="1"/>
              <p:nvPr/>
            </p:nvSpPr>
            <p:spPr>
              <a:xfrm>
                <a:off x="6651494" y="1191706"/>
                <a:ext cx="38211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3" name="CaixaDeTexto 142">
                <a:extLst>
                  <a:ext uri="{FF2B5EF4-FFF2-40B4-BE49-F238E27FC236}">
                    <a16:creationId xmlns:a16="http://schemas.microsoft.com/office/drawing/2014/main" id="{EFE2E8ED-964D-ADE4-2E12-B9446C696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494" y="1191706"/>
                <a:ext cx="382112" cy="276999"/>
              </a:xfrm>
              <a:prstGeom prst="rect">
                <a:avLst/>
              </a:prstGeom>
              <a:blipFill>
                <a:blip r:embed="rId20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Conector reto 143">
            <a:extLst>
              <a:ext uri="{FF2B5EF4-FFF2-40B4-BE49-F238E27FC236}">
                <a16:creationId xmlns:a16="http://schemas.microsoft.com/office/drawing/2014/main" id="{A2DBDB5D-21A1-6BE6-8479-49B827046FF8}"/>
              </a:ext>
            </a:extLst>
          </p:cNvPr>
          <p:cNvCxnSpPr>
            <a:cxnSpLocks/>
          </p:cNvCxnSpPr>
          <p:nvPr/>
        </p:nvCxnSpPr>
        <p:spPr>
          <a:xfrm>
            <a:off x="7501074" y="1462860"/>
            <a:ext cx="0" cy="59148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aixaDeTexto 144">
                <a:extLst>
                  <a:ext uri="{FF2B5EF4-FFF2-40B4-BE49-F238E27FC236}">
                    <a16:creationId xmlns:a16="http://schemas.microsoft.com/office/drawing/2014/main" id="{838F5000-BBF4-DA05-1DF1-A21F49B775E5}"/>
                  </a:ext>
                </a:extLst>
              </p:cNvPr>
              <p:cNvSpPr txBox="1"/>
              <p:nvPr/>
            </p:nvSpPr>
            <p:spPr>
              <a:xfrm>
                <a:off x="7216018" y="1192542"/>
                <a:ext cx="38211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𝐼𝐼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5" name="CaixaDeTexto 144">
                <a:extLst>
                  <a:ext uri="{FF2B5EF4-FFF2-40B4-BE49-F238E27FC236}">
                    <a16:creationId xmlns:a16="http://schemas.microsoft.com/office/drawing/2014/main" id="{838F5000-BBF4-DA05-1DF1-A21F49B77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018" y="1192542"/>
                <a:ext cx="382112" cy="276999"/>
              </a:xfrm>
              <a:prstGeom prst="rect">
                <a:avLst/>
              </a:prstGeom>
              <a:blipFill>
                <a:blip r:embed="rId2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Conector reto 145">
            <a:extLst>
              <a:ext uri="{FF2B5EF4-FFF2-40B4-BE49-F238E27FC236}">
                <a16:creationId xmlns:a16="http://schemas.microsoft.com/office/drawing/2014/main" id="{795A6991-FE19-3024-EC0A-5727FA482353}"/>
              </a:ext>
            </a:extLst>
          </p:cNvPr>
          <p:cNvCxnSpPr>
            <a:cxnSpLocks/>
          </p:cNvCxnSpPr>
          <p:nvPr/>
        </p:nvCxnSpPr>
        <p:spPr>
          <a:xfrm>
            <a:off x="8004501" y="1462860"/>
            <a:ext cx="0" cy="2236685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CaixaDeTexto 146">
                <a:extLst>
                  <a:ext uri="{FF2B5EF4-FFF2-40B4-BE49-F238E27FC236}">
                    <a16:creationId xmlns:a16="http://schemas.microsoft.com/office/drawing/2014/main" id="{9F433DED-BD10-7A47-ED6F-49639D07122E}"/>
                  </a:ext>
                </a:extLst>
              </p:cNvPr>
              <p:cNvSpPr txBox="1"/>
              <p:nvPr/>
            </p:nvSpPr>
            <p:spPr>
              <a:xfrm>
                <a:off x="7758838" y="1149491"/>
                <a:ext cx="38211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𝐼𝐼𝐼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7" name="CaixaDeTexto 146">
                <a:extLst>
                  <a:ext uri="{FF2B5EF4-FFF2-40B4-BE49-F238E27FC236}">
                    <a16:creationId xmlns:a16="http://schemas.microsoft.com/office/drawing/2014/main" id="{9F433DED-BD10-7A47-ED6F-49639D071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838" y="1149491"/>
                <a:ext cx="382112" cy="276999"/>
              </a:xfrm>
              <a:prstGeom prst="rect">
                <a:avLst/>
              </a:prstGeom>
              <a:blipFill>
                <a:blip r:embed="rId22"/>
                <a:stretch>
                  <a:fillRect l="-8065" r="-3226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Conector reto 149">
            <a:extLst>
              <a:ext uri="{FF2B5EF4-FFF2-40B4-BE49-F238E27FC236}">
                <a16:creationId xmlns:a16="http://schemas.microsoft.com/office/drawing/2014/main" id="{0152C95D-73F0-6F4C-F305-D9DA8CC9BAF6}"/>
              </a:ext>
            </a:extLst>
          </p:cNvPr>
          <p:cNvCxnSpPr>
            <a:cxnSpLocks/>
          </p:cNvCxnSpPr>
          <p:nvPr/>
        </p:nvCxnSpPr>
        <p:spPr>
          <a:xfrm flipH="1" flipV="1">
            <a:off x="6581058" y="3477750"/>
            <a:ext cx="1423443" cy="10973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CaixaDeTexto 150">
                <a:extLst>
                  <a:ext uri="{FF2B5EF4-FFF2-40B4-BE49-F238E27FC236}">
                    <a16:creationId xmlns:a16="http://schemas.microsoft.com/office/drawing/2014/main" id="{81A8E181-F99B-DE76-4926-F1484419FBF4}"/>
                  </a:ext>
                </a:extLst>
              </p:cNvPr>
              <p:cNvSpPr txBox="1"/>
              <p:nvPr/>
            </p:nvSpPr>
            <p:spPr>
              <a:xfrm>
                <a:off x="7195723" y="3211724"/>
                <a:ext cx="38211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1" name="CaixaDeTexto 150">
                <a:extLst>
                  <a:ext uri="{FF2B5EF4-FFF2-40B4-BE49-F238E27FC236}">
                    <a16:creationId xmlns:a16="http://schemas.microsoft.com/office/drawing/2014/main" id="{81A8E181-F99B-DE76-4926-F1484419F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723" y="3211724"/>
                <a:ext cx="382112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Conector de Seta Reta 151">
            <a:extLst>
              <a:ext uri="{FF2B5EF4-FFF2-40B4-BE49-F238E27FC236}">
                <a16:creationId xmlns:a16="http://schemas.microsoft.com/office/drawing/2014/main" id="{3BFBAB30-5A52-1DD2-0040-833E5BD36576}"/>
              </a:ext>
            </a:extLst>
          </p:cNvPr>
          <p:cNvCxnSpPr>
            <a:cxnSpLocks/>
          </p:cNvCxnSpPr>
          <p:nvPr/>
        </p:nvCxnSpPr>
        <p:spPr>
          <a:xfrm>
            <a:off x="8127241" y="1482816"/>
            <a:ext cx="0" cy="75119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CaixaDeTexto 152">
                <a:extLst>
                  <a:ext uri="{FF2B5EF4-FFF2-40B4-BE49-F238E27FC236}">
                    <a16:creationId xmlns:a16="http://schemas.microsoft.com/office/drawing/2014/main" id="{0E7C2451-9C9D-2A3E-6BBB-6A97C4FC3D6C}"/>
                  </a:ext>
                </a:extLst>
              </p:cNvPr>
              <p:cNvSpPr txBox="1"/>
              <p:nvPr/>
            </p:nvSpPr>
            <p:spPr>
              <a:xfrm>
                <a:off x="8554993" y="1625160"/>
                <a:ext cx="38211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3" name="CaixaDeTexto 152">
                <a:extLst>
                  <a:ext uri="{FF2B5EF4-FFF2-40B4-BE49-F238E27FC236}">
                    <a16:creationId xmlns:a16="http://schemas.microsoft.com/office/drawing/2014/main" id="{0E7C2451-9C9D-2A3E-6BBB-6A97C4FC3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4993" y="1625160"/>
                <a:ext cx="382112" cy="276999"/>
              </a:xfrm>
              <a:prstGeom prst="rect">
                <a:avLst/>
              </a:prstGeom>
              <a:blipFill>
                <a:blip r:embed="rId2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CaixaDeTexto 153">
                <a:extLst>
                  <a:ext uri="{FF2B5EF4-FFF2-40B4-BE49-F238E27FC236}">
                    <a16:creationId xmlns:a16="http://schemas.microsoft.com/office/drawing/2014/main" id="{1253842F-ADB1-0088-AFD7-CB69D53E8854}"/>
                  </a:ext>
                </a:extLst>
              </p:cNvPr>
              <p:cNvSpPr txBox="1"/>
              <p:nvPr/>
            </p:nvSpPr>
            <p:spPr>
              <a:xfrm>
                <a:off x="8121180" y="2163581"/>
                <a:ext cx="38211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4" name="CaixaDeTexto 153">
                <a:extLst>
                  <a:ext uri="{FF2B5EF4-FFF2-40B4-BE49-F238E27FC236}">
                    <a16:creationId xmlns:a16="http://schemas.microsoft.com/office/drawing/2014/main" id="{1253842F-ADB1-0088-AFD7-CB69D53E8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180" y="2163581"/>
                <a:ext cx="382112" cy="276999"/>
              </a:xfrm>
              <a:prstGeom prst="rect">
                <a:avLst/>
              </a:prstGeom>
              <a:blipFill>
                <a:blip r:embed="rId2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Arco 154">
            <a:extLst>
              <a:ext uri="{FF2B5EF4-FFF2-40B4-BE49-F238E27FC236}">
                <a16:creationId xmlns:a16="http://schemas.microsoft.com/office/drawing/2014/main" id="{B95698B2-0431-AA57-D6A8-683F0D3D3F91}"/>
              </a:ext>
            </a:extLst>
          </p:cNvPr>
          <p:cNvSpPr/>
          <p:nvPr/>
        </p:nvSpPr>
        <p:spPr>
          <a:xfrm>
            <a:off x="8004500" y="1486290"/>
            <a:ext cx="521110" cy="590874"/>
          </a:xfrm>
          <a:prstGeom prst="arc">
            <a:avLst>
              <a:gd name="adj1" fmla="val 16893705"/>
              <a:gd name="adj2" fmla="val 4127665"/>
            </a:avLst>
          </a:prstGeom>
          <a:ln w="38100"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6" name="Conector reto 155">
            <a:extLst>
              <a:ext uri="{FF2B5EF4-FFF2-40B4-BE49-F238E27FC236}">
                <a16:creationId xmlns:a16="http://schemas.microsoft.com/office/drawing/2014/main" id="{AC7D44BC-345C-5588-64FE-E7E33C822F08}"/>
              </a:ext>
            </a:extLst>
          </p:cNvPr>
          <p:cNvCxnSpPr>
            <a:cxnSpLocks/>
          </p:cNvCxnSpPr>
          <p:nvPr/>
        </p:nvCxnSpPr>
        <p:spPr>
          <a:xfrm>
            <a:off x="2397442" y="4630595"/>
            <a:ext cx="244259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de Seta Reta 156">
            <a:extLst>
              <a:ext uri="{FF2B5EF4-FFF2-40B4-BE49-F238E27FC236}">
                <a16:creationId xmlns:a16="http://schemas.microsoft.com/office/drawing/2014/main" id="{65E30801-8995-9BD9-6EE6-89C23F84391B}"/>
              </a:ext>
            </a:extLst>
          </p:cNvPr>
          <p:cNvCxnSpPr>
            <a:cxnSpLocks/>
          </p:cNvCxnSpPr>
          <p:nvPr/>
        </p:nvCxnSpPr>
        <p:spPr>
          <a:xfrm>
            <a:off x="2987468" y="3792544"/>
            <a:ext cx="0" cy="8380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de Seta Reta 157">
            <a:extLst>
              <a:ext uri="{FF2B5EF4-FFF2-40B4-BE49-F238E27FC236}">
                <a16:creationId xmlns:a16="http://schemas.microsoft.com/office/drawing/2014/main" id="{1DF12FED-03CC-F0D7-D3AE-DF5A98F1FC1E}"/>
              </a:ext>
            </a:extLst>
          </p:cNvPr>
          <p:cNvCxnSpPr>
            <a:cxnSpLocks/>
          </p:cNvCxnSpPr>
          <p:nvPr/>
        </p:nvCxnSpPr>
        <p:spPr>
          <a:xfrm>
            <a:off x="3515974" y="3792544"/>
            <a:ext cx="0" cy="8380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de Seta Reta 158">
            <a:extLst>
              <a:ext uri="{FF2B5EF4-FFF2-40B4-BE49-F238E27FC236}">
                <a16:creationId xmlns:a16="http://schemas.microsoft.com/office/drawing/2014/main" id="{E38001E6-BD85-522B-C0F7-872E672E42A8}"/>
              </a:ext>
            </a:extLst>
          </p:cNvPr>
          <p:cNvCxnSpPr>
            <a:cxnSpLocks/>
          </p:cNvCxnSpPr>
          <p:nvPr/>
        </p:nvCxnSpPr>
        <p:spPr>
          <a:xfrm>
            <a:off x="4052869" y="4102089"/>
            <a:ext cx="0" cy="51088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de Seta Reta 160">
            <a:extLst>
              <a:ext uri="{FF2B5EF4-FFF2-40B4-BE49-F238E27FC236}">
                <a16:creationId xmlns:a16="http://schemas.microsoft.com/office/drawing/2014/main" id="{17B7F6E9-805A-FB69-2BBC-AFE6037DD3CB}"/>
              </a:ext>
            </a:extLst>
          </p:cNvPr>
          <p:cNvCxnSpPr>
            <a:cxnSpLocks/>
          </p:cNvCxnSpPr>
          <p:nvPr/>
        </p:nvCxnSpPr>
        <p:spPr>
          <a:xfrm>
            <a:off x="4684839" y="4102089"/>
            <a:ext cx="0" cy="51088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ector reto 164">
            <a:extLst>
              <a:ext uri="{FF2B5EF4-FFF2-40B4-BE49-F238E27FC236}">
                <a16:creationId xmlns:a16="http://schemas.microsoft.com/office/drawing/2014/main" id="{CD61202C-F64E-C649-2F98-495954DF64A0}"/>
              </a:ext>
            </a:extLst>
          </p:cNvPr>
          <p:cNvCxnSpPr>
            <a:cxnSpLocks/>
          </p:cNvCxnSpPr>
          <p:nvPr/>
        </p:nvCxnSpPr>
        <p:spPr>
          <a:xfrm>
            <a:off x="4052869" y="4102089"/>
            <a:ext cx="787166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de Seta Reta 165">
            <a:extLst>
              <a:ext uri="{FF2B5EF4-FFF2-40B4-BE49-F238E27FC236}">
                <a16:creationId xmlns:a16="http://schemas.microsoft.com/office/drawing/2014/main" id="{1D582B05-AD15-1C0E-0F7D-9F737E92E77B}"/>
              </a:ext>
            </a:extLst>
          </p:cNvPr>
          <p:cNvCxnSpPr>
            <a:cxnSpLocks/>
          </p:cNvCxnSpPr>
          <p:nvPr/>
        </p:nvCxnSpPr>
        <p:spPr>
          <a:xfrm flipV="1">
            <a:off x="2397442" y="4654914"/>
            <a:ext cx="0" cy="589509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CaixaDeTexto 167">
                <a:extLst>
                  <a:ext uri="{FF2B5EF4-FFF2-40B4-BE49-F238E27FC236}">
                    <a16:creationId xmlns:a16="http://schemas.microsoft.com/office/drawing/2014/main" id="{E5CD08A7-D76E-8C7D-50CA-28090E9D83A5}"/>
                  </a:ext>
                </a:extLst>
              </p:cNvPr>
              <p:cNvSpPr txBox="1"/>
              <p:nvPr/>
            </p:nvSpPr>
            <p:spPr>
              <a:xfrm>
                <a:off x="2839496" y="3501164"/>
                <a:ext cx="323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8" name="CaixaDeTexto 167">
                <a:extLst>
                  <a:ext uri="{FF2B5EF4-FFF2-40B4-BE49-F238E27FC236}">
                    <a16:creationId xmlns:a16="http://schemas.microsoft.com/office/drawing/2014/main" id="{E5CD08A7-D76E-8C7D-50CA-28090E9D8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496" y="3501164"/>
                <a:ext cx="323807" cy="276999"/>
              </a:xfrm>
              <a:prstGeom prst="rect">
                <a:avLst/>
              </a:prstGeom>
              <a:blipFill>
                <a:blip r:embed="rId26"/>
                <a:stretch>
                  <a:fillRect l="-18868" r="-16981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CaixaDeTexto 168">
                <a:extLst>
                  <a:ext uri="{FF2B5EF4-FFF2-40B4-BE49-F238E27FC236}">
                    <a16:creationId xmlns:a16="http://schemas.microsoft.com/office/drawing/2014/main" id="{F32AABBF-2DC7-7312-F76F-28DA1CCAF143}"/>
                  </a:ext>
                </a:extLst>
              </p:cNvPr>
              <p:cNvSpPr txBox="1"/>
              <p:nvPr/>
            </p:nvSpPr>
            <p:spPr>
              <a:xfrm>
                <a:off x="3353125" y="3488856"/>
                <a:ext cx="3238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9" name="CaixaDeTexto 168">
                <a:extLst>
                  <a:ext uri="{FF2B5EF4-FFF2-40B4-BE49-F238E27FC236}">
                    <a16:creationId xmlns:a16="http://schemas.microsoft.com/office/drawing/2014/main" id="{F32AABBF-2DC7-7312-F76F-28DA1CCAF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125" y="3488856"/>
                <a:ext cx="323807" cy="276999"/>
              </a:xfrm>
              <a:prstGeom prst="rect">
                <a:avLst/>
              </a:prstGeom>
              <a:blipFill>
                <a:blip r:embed="rId27"/>
                <a:stretch>
                  <a:fillRect l="-16981" r="-18868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CaixaDeTexto 170">
                <a:extLst>
                  <a:ext uri="{FF2B5EF4-FFF2-40B4-BE49-F238E27FC236}">
                    <a16:creationId xmlns:a16="http://schemas.microsoft.com/office/drawing/2014/main" id="{B382B340-1C5C-8A9D-D7A2-61FA411199B5}"/>
                  </a:ext>
                </a:extLst>
              </p:cNvPr>
              <p:cNvSpPr txBox="1"/>
              <p:nvPr/>
            </p:nvSpPr>
            <p:spPr>
              <a:xfrm>
                <a:off x="2457155" y="5174715"/>
                <a:ext cx="3484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𝑅𝐴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1" name="CaixaDeTexto 170">
                <a:extLst>
                  <a:ext uri="{FF2B5EF4-FFF2-40B4-BE49-F238E27FC236}">
                    <a16:creationId xmlns:a16="http://schemas.microsoft.com/office/drawing/2014/main" id="{B382B340-1C5C-8A9D-D7A2-61FA41119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155" y="5174715"/>
                <a:ext cx="348493" cy="276999"/>
              </a:xfrm>
              <a:prstGeom prst="rect">
                <a:avLst/>
              </a:prstGeom>
              <a:blipFill>
                <a:blip r:embed="rId28"/>
                <a:stretch>
                  <a:fillRect l="-14035" r="-1754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3" name="Conector reto 172">
            <a:extLst>
              <a:ext uri="{FF2B5EF4-FFF2-40B4-BE49-F238E27FC236}">
                <a16:creationId xmlns:a16="http://schemas.microsoft.com/office/drawing/2014/main" id="{130FB6F4-8B81-4080-97D2-1510A2C418B3}"/>
              </a:ext>
            </a:extLst>
          </p:cNvPr>
          <p:cNvCxnSpPr>
            <a:cxnSpLocks/>
          </p:cNvCxnSpPr>
          <p:nvPr/>
        </p:nvCxnSpPr>
        <p:spPr>
          <a:xfrm>
            <a:off x="2397442" y="5537995"/>
            <a:ext cx="0" cy="929917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reto 173">
            <a:extLst>
              <a:ext uri="{FF2B5EF4-FFF2-40B4-BE49-F238E27FC236}">
                <a16:creationId xmlns:a16="http://schemas.microsoft.com/office/drawing/2014/main" id="{4AB79B6F-63DD-AE85-779D-F22A6789246B}"/>
              </a:ext>
            </a:extLst>
          </p:cNvPr>
          <p:cNvCxnSpPr>
            <a:cxnSpLocks/>
          </p:cNvCxnSpPr>
          <p:nvPr/>
        </p:nvCxnSpPr>
        <p:spPr>
          <a:xfrm>
            <a:off x="2987468" y="5537995"/>
            <a:ext cx="0" cy="419449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ector reto 174">
            <a:extLst>
              <a:ext uri="{FF2B5EF4-FFF2-40B4-BE49-F238E27FC236}">
                <a16:creationId xmlns:a16="http://schemas.microsoft.com/office/drawing/2014/main" id="{1F753943-2392-7F4C-1CF9-4B3A00BD32F7}"/>
              </a:ext>
            </a:extLst>
          </p:cNvPr>
          <p:cNvCxnSpPr>
            <a:cxnSpLocks/>
          </p:cNvCxnSpPr>
          <p:nvPr/>
        </p:nvCxnSpPr>
        <p:spPr>
          <a:xfrm>
            <a:off x="3515974" y="5537995"/>
            <a:ext cx="0" cy="419449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reto 175">
            <a:extLst>
              <a:ext uri="{FF2B5EF4-FFF2-40B4-BE49-F238E27FC236}">
                <a16:creationId xmlns:a16="http://schemas.microsoft.com/office/drawing/2014/main" id="{783AAADA-70B5-7085-451E-3710C4643FB5}"/>
              </a:ext>
            </a:extLst>
          </p:cNvPr>
          <p:cNvCxnSpPr>
            <a:cxnSpLocks/>
          </p:cNvCxnSpPr>
          <p:nvPr/>
        </p:nvCxnSpPr>
        <p:spPr>
          <a:xfrm>
            <a:off x="4052869" y="5537995"/>
            <a:ext cx="0" cy="419449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 reto 177">
            <a:extLst>
              <a:ext uri="{FF2B5EF4-FFF2-40B4-BE49-F238E27FC236}">
                <a16:creationId xmlns:a16="http://schemas.microsoft.com/office/drawing/2014/main" id="{34658564-5BE6-12B0-9727-332F51E2F246}"/>
              </a:ext>
            </a:extLst>
          </p:cNvPr>
          <p:cNvCxnSpPr>
            <a:cxnSpLocks/>
          </p:cNvCxnSpPr>
          <p:nvPr/>
        </p:nvCxnSpPr>
        <p:spPr>
          <a:xfrm flipH="1">
            <a:off x="2397442" y="5747719"/>
            <a:ext cx="59002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reto 178">
            <a:extLst>
              <a:ext uri="{FF2B5EF4-FFF2-40B4-BE49-F238E27FC236}">
                <a16:creationId xmlns:a16="http://schemas.microsoft.com/office/drawing/2014/main" id="{2D383F81-1201-512F-386C-773F1A3A1E07}"/>
              </a:ext>
            </a:extLst>
          </p:cNvPr>
          <p:cNvCxnSpPr>
            <a:cxnSpLocks/>
          </p:cNvCxnSpPr>
          <p:nvPr/>
        </p:nvCxnSpPr>
        <p:spPr>
          <a:xfrm flipH="1">
            <a:off x="2987468" y="5747719"/>
            <a:ext cx="52850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ector reto 179">
            <a:extLst>
              <a:ext uri="{FF2B5EF4-FFF2-40B4-BE49-F238E27FC236}">
                <a16:creationId xmlns:a16="http://schemas.microsoft.com/office/drawing/2014/main" id="{2239D725-139F-0B55-55E9-1FD56FEC3F36}"/>
              </a:ext>
            </a:extLst>
          </p:cNvPr>
          <p:cNvCxnSpPr>
            <a:cxnSpLocks/>
          </p:cNvCxnSpPr>
          <p:nvPr/>
        </p:nvCxnSpPr>
        <p:spPr>
          <a:xfrm flipH="1">
            <a:off x="3515974" y="5747719"/>
            <a:ext cx="528506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CaixaDeTexto 181">
                <a:extLst>
                  <a:ext uri="{FF2B5EF4-FFF2-40B4-BE49-F238E27FC236}">
                    <a16:creationId xmlns:a16="http://schemas.microsoft.com/office/drawing/2014/main" id="{57C42CE7-EA95-85C6-F3FF-25633A7306AA}"/>
                  </a:ext>
                </a:extLst>
              </p:cNvPr>
              <p:cNvSpPr txBox="1"/>
              <p:nvPr/>
            </p:nvSpPr>
            <p:spPr>
              <a:xfrm>
                <a:off x="2527965" y="5809248"/>
                <a:ext cx="38211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2" name="CaixaDeTexto 181">
                <a:extLst>
                  <a:ext uri="{FF2B5EF4-FFF2-40B4-BE49-F238E27FC236}">
                    <a16:creationId xmlns:a16="http://schemas.microsoft.com/office/drawing/2014/main" id="{57C42CE7-EA95-85C6-F3FF-25633A730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965" y="5809248"/>
                <a:ext cx="382112" cy="276999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CaixaDeTexto 182">
                <a:extLst>
                  <a:ext uri="{FF2B5EF4-FFF2-40B4-BE49-F238E27FC236}">
                    <a16:creationId xmlns:a16="http://schemas.microsoft.com/office/drawing/2014/main" id="{6A387DCF-EF92-667D-80E8-D62122015378}"/>
                  </a:ext>
                </a:extLst>
              </p:cNvPr>
              <p:cNvSpPr txBox="1"/>
              <p:nvPr/>
            </p:nvSpPr>
            <p:spPr>
              <a:xfrm>
                <a:off x="3074647" y="5809247"/>
                <a:ext cx="38211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3" name="CaixaDeTexto 182">
                <a:extLst>
                  <a:ext uri="{FF2B5EF4-FFF2-40B4-BE49-F238E27FC236}">
                    <a16:creationId xmlns:a16="http://schemas.microsoft.com/office/drawing/2014/main" id="{6A387DCF-EF92-667D-80E8-D62122015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647" y="5809247"/>
                <a:ext cx="382112" cy="276999"/>
              </a:xfrm>
              <a:prstGeom prst="rect">
                <a:avLst/>
              </a:prstGeom>
              <a:blipFill>
                <a:blip r:embed="rId30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CaixaDeTexto 183">
                <a:extLst>
                  <a:ext uri="{FF2B5EF4-FFF2-40B4-BE49-F238E27FC236}">
                    <a16:creationId xmlns:a16="http://schemas.microsoft.com/office/drawing/2014/main" id="{FD0FBB26-E814-187E-080F-A5EE56CD39CF}"/>
                  </a:ext>
                </a:extLst>
              </p:cNvPr>
              <p:cNvSpPr txBox="1"/>
              <p:nvPr/>
            </p:nvSpPr>
            <p:spPr>
              <a:xfrm>
                <a:off x="3573442" y="5809247"/>
                <a:ext cx="38211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4" name="CaixaDeTexto 183">
                <a:extLst>
                  <a:ext uri="{FF2B5EF4-FFF2-40B4-BE49-F238E27FC236}">
                    <a16:creationId xmlns:a16="http://schemas.microsoft.com/office/drawing/2014/main" id="{FD0FBB26-E814-187E-080F-A5EE56CD3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442" y="5809247"/>
                <a:ext cx="382112" cy="27699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6" name="Conector reto 185">
            <a:extLst>
              <a:ext uri="{FF2B5EF4-FFF2-40B4-BE49-F238E27FC236}">
                <a16:creationId xmlns:a16="http://schemas.microsoft.com/office/drawing/2014/main" id="{83B21A2D-A088-33C5-CA5C-0A0A8C925EE4}"/>
              </a:ext>
            </a:extLst>
          </p:cNvPr>
          <p:cNvCxnSpPr>
            <a:cxnSpLocks/>
          </p:cNvCxnSpPr>
          <p:nvPr/>
        </p:nvCxnSpPr>
        <p:spPr>
          <a:xfrm>
            <a:off x="2721759" y="4334851"/>
            <a:ext cx="0" cy="59148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CaixaDeTexto 186">
                <a:extLst>
                  <a:ext uri="{FF2B5EF4-FFF2-40B4-BE49-F238E27FC236}">
                    <a16:creationId xmlns:a16="http://schemas.microsoft.com/office/drawing/2014/main" id="{F7E5CDC8-8046-414D-57DB-41320A51B65E}"/>
                  </a:ext>
                </a:extLst>
              </p:cNvPr>
              <p:cNvSpPr txBox="1"/>
              <p:nvPr/>
            </p:nvSpPr>
            <p:spPr>
              <a:xfrm>
                <a:off x="2452958" y="4073069"/>
                <a:ext cx="38211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7" name="CaixaDeTexto 186">
                <a:extLst>
                  <a:ext uri="{FF2B5EF4-FFF2-40B4-BE49-F238E27FC236}">
                    <a16:creationId xmlns:a16="http://schemas.microsoft.com/office/drawing/2014/main" id="{F7E5CDC8-8046-414D-57DB-41320A51B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958" y="4073069"/>
                <a:ext cx="382112" cy="276999"/>
              </a:xfrm>
              <a:prstGeom prst="rect">
                <a:avLst/>
              </a:prstGeom>
              <a:blipFill>
                <a:blip r:embed="rId3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8" name="Conector reto 187">
            <a:extLst>
              <a:ext uri="{FF2B5EF4-FFF2-40B4-BE49-F238E27FC236}">
                <a16:creationId xmlns:a16="http://schemas.microsoft.com/office/drawing/2014/main" id="{F211FF4E-DE88-7260-FB5D-35EA2FC7B12A}"/>
              </a:ext>
            </a:extLst>
          </p:cNvPr>
          <p:cNvCxnSpPr>
            <a:cxnSpLocks/>
          </p:cNvCxnSpPr>
          <p:nvPr/>
        </p:nvCxnSpPr>
        <p:spPr>
          <a:xfrm>
            <a:off x="3302538" y="4344223"/>
            <a:ext cx="0" cy="59148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CaixaDeTexto 188">
                <a:extLst>
                  <a:ext uri="{FF2B5EF4-FFF2-40B4-BE49-F238E27FC236}">
                    <a16:creationId xmlns:a16="http://schemas.microsoft.com/office/drawing/2014/main" id="{588A05DD-10AC-C1BC-E38A-F0DD819A5E1F}"/>
                  </a:ext>
                </a:extLst>
              </p:cNvPr>
              <p:cNvSpPr txBox="1"/>
              <p:nvPr/>
            </p:nvSpPr>
            <p:spPr>
              <a:xfrm>
                <a:off x="3017482" y="4073905"/>
                <a:ext cx="38211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𝐼𝐼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9" name="CaixaDeTexto 188">
                <a:extLst>
                  <a:ext uri="{FF2B5EF4-FFF2-40B4-BE49-F238E27FC236}">
                    <a16:creationId xmlns:a16="http://schemas.microsoft.com/office/drawing/2014/main" id="{588A05DD-10AC-C1BC-E38A-F0DD819A5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482" y="4073905"/>
                <a:ext cx="382112" cy="276999"/>
              </a:xfrm>
              <a:prstGeom prst="rect">
                <a:avLst/>
              </a:prstGeom>
              <a:blipFill>
                <a:blip r:embed="rId3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0" name="Conector reto 189">
            <a:extLst>
              <a:ext uri="{FF2B5EF4-FFF2-40B4-BE49-F238E27FC236}">
                <a16:creationId xmlns:a16="http://schemas.microsoft.com/office/drawing/2014/main" id="{F5AFEF35-AAE6-F648-C75E-1BD94670A4DD}"/>
              </a:ext>
            </a:extLst>
          </p:cNvPr>
          <p:cNvCxnSpPr>
            <a:cxnSpLocks/>
          </p:cNvCxnSpPr>
          <p:nvPr/>
        </p:nvCxnSpPr>
        <p:spPr>
          <a:xfrm>
            <a:off x="3805965" y="4344223"/>
            <a:ext cx="0" cy="59148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CaixaDeTexto 190">
                <a:extLst>
                  <a:ext uri="{FF2B5EF4-FFF2-40B4-BE49-F238E27FC236}">
                    <a16:creationId xmlns:a16="http://schemas.microsoft.com/office/drawing/2014/main" id="{10637944-417B-EA13-B68E-6733D7E6FA31}"/>
                  </a:ext>
                </a:extLst>
              </p:cNvPr>
              <p:cNvSpPr txBox="1"/>
              <p:nvPr/>
            </p:nvSpPr>
            <p:spPr>
              <a:xfrm>
                <a:off x="3560302" y="4030854"/>
                <a:ext cx="38211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𝐼𝐼𝐼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1" name="CaixaDeTexto 190">
                <a:extLst>
                  <a:ext uri="{FF2B5EF4-FFF2-40B4-BE49-F238E27FC236}">
                    <a16:creationId xmlns:a16="http://schemas.microsoft.com/office/drawing/2014/main" id="{10637944-417B-EA13-B68E-6733D7E6F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302" y="4030854"/>
                <a:ext cx="382112" cy="276999"/>
              </a:xfrm>
              <a:prstGeom prst="rect">
                <a:avLst/>
              </a:prstGeom>
              <a:blipFill>
                <a:blip r:embed="rId34"/>
                <a:stretch>
                  <a:fillRect l="-6349" r="-3175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2" name="Conector reto 191">
            <a:extLst>
              <a:ext uri="{FF2B5EF4-FFF2-40B4-BE49-F238E27FC236}">
                <a16:creationId xmlns:a16="http://schemas.microsoft.com/office/drawing/2014/main" id="{6C443497-EACD-2BC4-CF42-3A27A726B9DE}"/>
              </a:ext>
            </a:extLst>
          </p:cNvPr>
          <p:cNvCxnSpPr>
            <a:cxnSpLocks/>
          </p:cNvCxnSpPr>
          <p:nvPr/>
        </p:nvCxnSpPr>
        <p:spPr>
          <a:xfrm>
            <a:off x="4840035" y="3847185"/>
            <a:ext cx="0" cy="262072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CaixaDeTexto 192">
                <a:extLst>
                  <a:ext uri="{FF2B5EF4-FFF2-40B4-BE49-F238E27FC236}">
                    <a16:creationId xmlns:a16="http://schemas.microsoft.com/office/drawing/2014/main" id="{851F053C-D6C0-ABBA-22B9-0AEFF256CC57}"/>
                  </a:ext>
                </a:extLst>
              </p:cNvPr>
              <p:cNvSpPr txBox="1"/>
              <p:nvPr/>
            </p:nvSpPr>
            <p:spPr>
              <a:xfrm>
                <a:off x="4528176" y="3635746"/>
                <a:ext cx="38211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𝐼𝑉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3" name="CaixaDeTexto 192">
                <a:extLst>
                  <a:ext uri="{FF2B5EF4-FFF2-40B4-BE49-F238E27FC236}">
                    <a16:creationId xmlns:a16="http://schemas.microsoft.com/office/drawing/2014/main" id="{851F053C-D6C0-ABBA-22B9-0AEFF256C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176" y="3635746"/>
                <a:ext cx="382112" cy="276999"/>
              </a:xfrm>
              <a:prstGeom prst="rect">
                <a:avLst/>
              </a:prstGeom>
              <a:blipFill>
                <a:blip r:embed="rId35"/>
                <a:stretch>
                  <a:fillRect l="-3226" r="-1613"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5" name="Conector reto 194">
            <a:extLst>
              <a:ext uri="{FF2B5EF4-FFF2-40B4-BE49-F238E27FC236}">
                <a16:creationId xmlns:a16="http://schemas.microsoft.com/office/drawing/2014/main" id="{E1CC4809-ED6C-7EE1-6260-239C1A15F17A}"/>
              </a:ext>
            </a:extLst>
          </p:cNvPr>
          <p:cNvCxnSpPr>
            <a:cxnSpLocks/>
          </p:cNvCxnSpPr>
          <p:nvPr/>
        </p:nvCxnSpPr>
        <p:spPr>
          <a:xfrm flipH="1" flipV="1">
            <a:off x="2397442" y="6296960"/>
            <a:ext cx="2442593" cy="5487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CaixaDeTexto 195">
                <a:extLst>
                  <a:ext uri="{FF2B5EF4-FFF2-40B4-BE49-F238E27FC236}">
                    <a16:creationId xmlns:a16="http://schemas.microsoft.com/office/drawing/2014/main" id="{68A50304-7D9B-2E08-55E3-D3CEBC4C4A68}"/>
                  </a:ext>
                </a:extLst>
              </p:cNvPr>
              <p:cNvSpPr txBox="1"/>
              <p:nvPr/>
            </p:nvSpPr>
            <p:spPr>
              <a:xfrm>
                <a:off x="4150184" y="5997349"/>
                <a:ext cx="38211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6" name="CaixaDeTexto 195">
                <a:extLst>
                  <a:ext uri="{FF2B5EF4-FFF2-40B4-BE49-F238E27FC236}">
                    <a16:creationId xmlns:a16="http://schemas.microsoft.com/office/drawing/2014/main" id="{68A50304-7D9B-2E08-55E3-D3CEBC4C4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184" y="5997349"/>
                <a:ext cx="382112" cy="276999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0" name="Conector de Seta Reta 199">
            <a:extLst>
              <a:ext uri="{FF2B5EF4-FFF2-40B4-BE49-F238E27FC236}">
                <a16:creationId xmlns:a16="http://schemas.microsoft.com/office/drawing/2014/main" id="{D3F15364-B65A-0E96-D409-B8C7BDCC25A1}"/>
              </a:ext>
            </a:extLst>
          </p:cNvPr>
          <p:cNvCxnSpPr>
            <a:cxnSpLocks/>
          </p:cNvCxnSpPr>
          <p:nvPr/>
        </p:nvCxnSpPr>
        <p:spPr>
          <a:xfrm>
            <a:off x="4933585" y="4304154"/>
            <a:ext cx="0" cy="75119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CaixaDeTexto 200">
                <a:extLst>
                  <a:ext uri="{FF2B5EF4-FFF2-40B4-BE49-F238E27FC236}">
                    <a16:creationId xmlns:a16="http://schemas.microsoft.com/office/drawing/2014/main" id="{48ECFA8C-AF58-B0D8-7D18-F0E8FDB6E6BC}"/>
                  </a:ext>
                </a:extLst>
              </p:cNvPr>
              <p:cNvSpPr txBox="1"/>
              <p:nvPr/>
            </p:nvSpPr>
            <p:spPr>
              <a:xfrm>
                <a:off x="5361337" y="4446498"/>
                <a:ext cx="38211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1" name="CaixaDeTexto 200">
                <a:extLst>
                  <a:ext uri="{FF2B5EF4-FFF2-40B4-BE49-F238E27FC236}">
                    <a16:creationId xmlns:a16="http://schemas.microsoft.com/office/drawing/2014/main" id="{48ECFA8C-AF58-B0D8-7D18-F0E8FDB6E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337" y="4446498"/>
                <a:ext cx="382112" cy="276999"/>
              </a:xfrm>
              <a:prstGeom prst="rect">
                <a:avLst/>
              </a:prstGeom>
              <a:blipFill>
                <a:blip r:embed="rId3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CaixaDeTexto 201">
                <a:extLst>
                  <a:ext uri="{FF2B5EF4-FFF2-40B4-BE49-F238E27FC236}">
                    <a16:creationId xmlns:a16="http://schemas.microsoft.com/office/drawing/2014/main" id="{BD4B8259-7DBF-74DB-A670-218104DD0FA5}"/>
                  </a:ext>
                </a:extLst>
              </p:cNvPr>
              <p:cNvSpPr txBox="1"/>
              <p:nvPr/>
            </p:nvSpPr>
            <p:spPr>
              <a:xfrm>
                <a:off x="4927524" y="4984919"/>
                <a:ext cx="38211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2" name="CaixaDeTexto 201">
                <a:extLst>
                  <a:ext uri="{FF2B5EF4-FFF2-40B4-BE49-F238E27FC236}">
                    <a16:creationId xmlns:a16="http://schemas.microsoft.com/office/drawing/2014/main" id="{BD4B8259-7DBF-74DB-A670-218104DD0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524" y="4984919"/>
                <a:ext cx="382112" cy="276999"/>
              </a:xfrm>
              <a:prstGeom prst="rect">
                <a:avLst/>
              </a:prstGeom>
              <a:blipFill>
                <a:blip r:embed="rId3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3" name="Arco 202">
            <a:extLst>
              <a:ext uri="{FF2B5EF4-FFF2-40B4-BE49-F238E27FC236}">
                <a16:creationId xmlns:a16="http://schemas.microsoft.com/office/drawing/2014/main" id="{DE238F5A-2292-E34C-4627-09A0F8916E5F}"/>
              </a:ext>
            </a:extLst>
          </p:cNvPr>
          <p:cNvSpPr/>
          <p:nvPr/>
        </p:nvSpPr>
        <p:spPr>
          <a:xfrm>
            <a:off x="4810844" y="4307628"/>
            <a:ext cx="521110" cy="590874"/>
          </a:xfrm>
          <a:prstGeom prst="arc">
            <a:avLst>
              <a:gd name="adj1" fmla="val 16893705"/>
              <a:gd name="adj2" fmla="val 4127665"/>
            </a:avLst>
          </a:prstGeom>
          <a:ln w="38100"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4" name="Conector de Seta Reta 203">
            <a:extLst>
              <a:ext uri="{FF2B5EF4-FFF2-40B4-BE49-F238E27FC236}">
                <a16:creationId xmlns:a16="http://schemas.microsoft.com/office/drawing/2014/main" id="{35799A53-0D2E-AAA1-06C8-F68781941A5F}"/>
              </a:ext>
            </a:extLst>
          </p:cNvPr>
          <p:cNvCxnSpPr>
            <a:cxnSpLocks/>
          </p:cNvCxnSpPr>
          <p:nvPr/>
        </p:nvCxnSpPr>
        <p:spPr>
          <a:xfrm>
            <a:off x="4373402" y="3847185"/>
            <a:ext cx="0" cy="76404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CaixaDeTexto 204">
                <a:extLst>
                  <a:ext uri="{FF2B5EF4-FFF2-40B4-BE49-F238E27FC236}">
                    <a16:creationId xmlns:a16="http://schemas.microsoft.com/office/drawing/2014/main" id="{56B3AC0B-2B60-DA36-C01D-B3663E746334}"/>
                  </a:ext>
                </a:extLst>
              </p:cNvPr>
              <p:cNvSpPr txBox="1"/>
              <p:nvPr/>
            </p:nvSpPr>
            <p:spPr>
              <a:xfrm>
                <a:off x="3965857" y="3655661"/>
                <a:ext cx="3456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pt-BR" dirty="0"/>
                  <a:t>0</a:t>
                </a:r>
              </a:p>
            </p:txBody>
          </p:sp>
        </mc:Choice>
        <mc:Fallback xmlns="">
          <p:sp>
            <p:nvSpPr>
              <p:cNvPr id="205" name="CaixaDeTexto 204">
                <a:extLst>
                  <a:ext uri="{FF2B5EF4-FFF2-40B4-BE49-F238E27FC236}">
                    <a16:creationId xmlns:a16="http://schemas.microsoft.com/office/drawing/2014/main" id="{56B3AC0B-2B60-DA36-C01D-B3663E746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857" y="3655661"/>
                <a:ext cx="345672" cy="276999"/>
              </a:xfrm>
              <a:prstGeom prst="rect">
                <a:avLst/>
              </a:prstGeom>
              <a:blipFill>
                <a:blip r:embed="rId39"/>
                <a:stretch>
                  <a:fillRect l="-25000" t="-28889" r="-41071" b="-5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CaixaDeTexto 206">
                <a:extLst>
                  <a:ext uri="{FF2B5EF4-FFF2-40B4-BE49-F238E27FC236}">
                    <a16:creationId xmlns:a16="http://schemas.microsoft.com/office/drawing/2014/main" id="{B85D3E8F-DC5D-8486-03BC-F70BA9F1D801}"/>
                  </a:ext>
                </a:extLst>
              </p:cNvPr>
              <p:cNvSpPr txBox="1"/>
              <p:nvPr/>
            </p:nvSpPr>
            <p:spPr>
              <a:xfrm>
                <a:off x="4862262" y="3847185"/>
                <a:ext cx="2246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7" name="CaixaDeTexto 206">
                <a:extLst>
                  <a:ext uri="{FF2B5EF4-FFF2-40B4-BE49-F238E27FC236}">
                    <a16:creationId xmlns:a16="http://schemas.microsoft.com/office/drawing/2014/main" id="{B85D3E8F-DC5D-8486-03BC-F70BA9F1D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262" y="3847185"/>
                <a:ext cx="224677" cy="276999"/>
              </a:xfrm>
              <a:prstGeom prst="rect">
                <a:avLst/>
              </a:prstGeom>
              <a:blipFill>
                <a:blip r:embed="rId40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7991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0C40E3D5-DEBF-48FF-AE7A-6CB0966180C1}"/>
                  </a:ext>
                </a:extLst>
              </p:cNvPr>
              <p:cNvSpPr txBox="1"/>
              <p:nvPr/>
            </p:nvSpPr>
            <p:spPr>
              <a:xfrm>
                <a:off x="4296555" y="5191925"/>
                <a:ext cx="1360950" cy="27699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410 ×114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0C40E3D5-DEBF-48FF-AE7A-6CB096618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555" y="5191925"/>
                <a:ext cx="1360950" cy="276999"/>
              </a:xfrm>
              <a:prstGeom prst="rect">
                <a:avLst/>
              </a:prstGeom>
              <a:blipFill>
                <a:blip r:embed="rId2"/>
                <a:stretch>
                  <a:fillRect l="-4036" r="-3587" b="-6667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tângulo 43">
            <a:extLst>
              <a:ext uri="{FF2B5EF4-FFF2-40B4-BE49-F238E27FC236}">
                <a16:creationId xmlns:a16="http://schemas.microsoft.com/office/drawing/2014/main" id="{F6D4061A-D420-8890-16E2-31A236889958}"/>
              </a:ext>
            </a:extLst>
          </p:cNvPr>
          <p:cNvSpPr/>
          <p:nvPr/>
        </p:nvSpPr>
        <p:spPr>
          <a:xfrm>
            <a:off x="2638336" y="4444069"/>
            <a:ext cx="3036814" cy="402671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B0246A1D-0F1D-89AA-DB4C-7FF4E7DC76E2}"/>
              </a:ext>
            </a:extLst>
          </p:cNvPr>
          <p:cNvSpPr/>
          <p:nvPr/>
        </p:nvSpPr>
        <p:spPr>
          <a:xfrm>
            <a:off x="3977080" y="2061593"/>
            <a:ext cx="359327" cy="2382475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AB80AC19-86D7-713B-4845-432A3C7493AF}"/>
              </a:ext>
            </a:extLst>
          </p:cNvPr>
          <p:cNvSpPr/>
          <p:nvPr/>
        </p:nvSpPr>
        <p:spPr>
          <a:xfrm>
            <a:off x="2638336" y="1658922"/>
            <a:ext cx="3036814" cy="402671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6DB0FE4A-E82A-F2F9-F7B9-89CAECD2FE33}"/>
              </a:ext>
            </a:extLst>
          </p:cNvPr>
          <p:cNvCxnSpPr/>
          <p:nvPr/>
        </p:nvCxnSpPr>
        <p:spPr>
          <a:xfrm flipH="1">
            <a:off x="1728132" y="1673602"/>
            <a:ext cx="813732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F08AF866-70F8-296D-A45C-0928411C4BB0}"/>
              </a:ext>
            </a:extLst>
          </p:cNvPr>
          <p:cNvCxnSpPr/>
          <p:nvPr/>
        </p:nvCxnSpPr>
        <p:spPr>
          <a:xfrm flipH="1">
            <a:off x="1702965" y="4846740"/>
            <a:ext cx="813732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29C48D91-5675-277E-A95D-3267041A804B}"/>
              </a:ext>
            </a:extLst>
          </p:cNvPr>
          <p:cNvCxnSpPr>
            <a:cxnSpLocks/>
          </p:cNvCxnSpPr>
          <p:nvPr/>
        </p:nvCxnSpPr>
        <p:spPr>
          <a:xfrm flipV="1">
            <a:off x="2109831" y="1673602"/>
            <a:ext cx="0" cy="3173138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6D83DEDE-4C16-7FE2-7278-C39924C94B53}"/>
              </a:ext>
            </a:extLst>
          </p:cNvPr>
          <p:cNvCxnSpPr>
            <a:cxnSpLocks/>
          </p:cNvCxnSpPr>
          <p:nvPr/>
        </p:nvCxnSpPr>
        <p:spPr>
          <a:xfrm flipH="1" flipV="1">
            <a:off x="5982748" y="1658922"/>
            <a:ext cx="12584" cy="402671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10FF2B54-B7A9-12FD-2A00-2A82722B5D9D}"/>
              </a:ext>
            </a:extLst>
          </p:cNvPr>
          <p:cNvCxnSpPr>
            <a:cxnSpLocks/>
          </p:cNvCxnSpPr>
          <p:nvPr/>
        </p:nvCxnSpPr>
        <p:spPr>
          <a:xfrm flipH="1">
            <a:off x="5746459" y="1673602"/>
            <a:ext cx="536895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2E049ED0-F020-FED7-F3FA-734387CBC37F}"/>
              </a:ext>
            </a:extLst>
          </p:cNvPr>
          <p:cNvCxnSpPr>
            <a:cxnSpLocks/>
          </p:cNvCxnSpPr>
          <p:nvPr/>
        </p:nvCxnSpPr>
        <p:spPr>
          <a:xfrm flipH="1">
            <a:off x="5746459" y="2061593"/>
            <a:ext cx="536895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6C821228-4133-013F-FB51-89EDFB00ACB8}"/>
              </a:ext>
            </a:extLst>
          </p:cNvPr>
          <p:cNvCxnSpPr>
            <a:cxnSpLocks/>
          </p:cNvCxnSpPr>
          <p:nvPr/>
        </p:nvCxnSpPr>
        <p:spPr>
          <a:xfrm flipH="1">
            <a:off x="3590488" y="3401037"/>
            <a:ext cx="386592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9088583C-3A1D-53E8-6BF3-EDE194F1E288}"/>
              </a:ext>
            </a:extLst>
          </p:cNvPr>
          <p:cNvCxnSpPr>
            <a:cxnSpLocks/>
          </p:cNvCxnSpPr>
          <p:nvPr/>
        </p:nvCxnSpPr>
        <p:spPr>
          <a:xfrm flipH="1" flipV="1">
            <a:off x="4336407" y="3419212"/>
            <a:ext cx="1227587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C98DF934-14E4-B663-20E3-49252B753C1B}"/>
              </a:ext>
            </a:extLst>
          </p:cNvPr>
          <p:cNvCxnSpPr>
            <a:cxnSpLocks/>
          </p:cNvCxnSpPr>
          <p:nvPr/>
        </p:nvCxnSpPr>
        <p:spPr>
          <a:xfrm flipV="1">
            <a:off x="2638336" y="880844"/>
            <a:ext cx="0" cy="666923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DD445295-47AD-2243-63CC-D8764C702EF8}"/>
              </a:ext>
            </a:extLst>
          </p:cNvPr>
          <p:cNvCxnSpPr>
            <a:cxnSpLocks/>
          </p:cNvCxnSpPr>
          <p:nvPr/>
        </p:nvCxnSpPr>
        <p:spPr>
          <a:xfrm flipV="1">
            <a:off x="5670954" y="914400"/>
            <a:ext cx="0" cy="666923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9FF1ECEF-C02B-9EC7-67A9-4DA261E71F7E}"/>
              </a:ext>
            </a:extLst>
          </p:cNvPr>
          <p:cNvCxnSpPr>
            <a:cxnSpLocks/>
          </p:cNvCxnSpPr>
          <p:nvPr/>
        </p:nvCxnSpPr>
        <p:spPr>
          <a:xfrm flipH="1">
            <a:off x="2638336" y="1214305"/>
            <a:ext cx="3032618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>
                <a:extLst>
                  <a:ext uri="{FF2B5EF4-FFF2-40B4-BE49-F238E27FC236}">
                    <a16:creationId xmlns:a16="http://schemas.microsoft.com/office/drawing/2014/main" id="{7DBF09E4-4FE0-7B54-A96B-D5A2B30E6C9D}"/>
                  </a:ext>
                </a:extLst>
              </p:cNvPr>
              <p:cNvSpPr txBox="1"/>
              <p:nvPr/>
            </p:nvSpPr>
            <p:spPr>
              <a:xfrm>
                <a:off x="1728132" y="3044728"/>
                <a:ext cx="28668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85" name="CaixaDeTexto 84">
                <a:extLst>
                  <a:ext uri="{FF2B5EF4-FFF2-40B4-BE49-F238E27FC236}">
                    <a16:creationId xmlns:a16="http://schemas.microsoft.com/office/drawing/2014/main" id="{7DBF09E4-4FE0-7B54-A96B-D5A2B30E6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32" y="3044728"/>
                <a:ext cx="286681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>
                <a:extLst>
                  <a:ext uri="{FF2B5EF4-FFF2-40B4-BE49-F238E27FC236}">
                    <a16:creationId xmlns:a16="http://schemas.microsoft.com/office/drawing/2014/main" id="{F6CDAD3F-83C2-5009-E6BD-43A78646B518}"/>
                  </a:ext>
                </a:extLst>
              </p:cNvPr>
              <p:cNvSpPr txBox="1"/>
              <p:nvPr/>
            </p:nvSpPr>
            <p:spPr>
              <a:xfrm>
                <a:off x="4003866" y="698956"/>
                <a:ext cx="48340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𝑏𝑓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87" name="CaixaDeTexto 86">
                <a:extLst>
                  <a:ext uri="{FF2B5EF4-FFF2-40B4-BE49-F238E27FC236}">
                    <a16:creationId xmlns:a16="http://schemas.microsoft.com/office/drawing/2014/main" id="{F6CDAD3F-83C2-5009-E6BD-43A78646B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866" y="698956"/>
                <a:ext cx="48340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aixaDeTexto 87">
                <a:extLst>
                  <a:ext uri="{FF2B5EF4-FFF2-40B4-BE49-F238E27FC236}">
                    <a16:creationId xmlns:a16="http://schemas.microsoft.com/office/drawing/2014/main" id="{83B46D1C-BC71-7D52-30A6-87BFF90A662F}"/>
                  </a:ext>
                </a:extLst>
              </p:cNvPr>
              <p:cNvSpPr txBox="1"/>
              <p:nvPr/>
            </p:nvSpPr>
            <p:spPr>
              <a:xfrm>
                <a:off x="4589097" y="2998113"/>
                <a:ext cx="43050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𝑡𝑓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88" name="CaixaDeTexto 87">
                <a:extLst>
                  <a:ext uri="{FF2B5EF4-FFF2-40B4-BE49-F238E27FC236}">
                    <a16:creationId xmlns:a16="http://schemas.microsoft.com/office/drawing/2014/main" id="{83B46D1C-BC71-7D52-30A6-87BFF90A6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097" y="2998113"/>
                <a:ext cx="430502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>
                <a:extLst>
                  <a:ext uri="{FF2B5EF4-FFF2-40B4-BE49-F238E27FC236}">
                    <a16:creationId xmlns:a16="http://schemas.microsoft.com/office/drawing/2014/main" id="{9BD907CE-0250-0DCC-DB04-B183F4135127}"/>
                  </a:ext>
                </a:extLst>
              </p:cNvPr>
              <p:cNvSpPr txBox="1"/>
              <p:nvPr/>
            </p:nvSpPr>
            <p:spPr>
              <a:xfrm>
                <a:off x="6078618" y="1630706"/>
                <a:ext cx="4277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𝑡h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89" name="CaixaDeTexto 88">
                <a:extLst>
                  <a:ext uri="{FF2B5EF4-FFF2-40B4-BE49-F238E27FC236}">
                    <a16:creationId xmlns:a16="http://schemas.microsoft.com/office/drawing/2014/main" id="{9BD907CE-0250-0DCC-DB04-B183F4135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618" y="1630706"/>
                <a:ext cx="427746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tângulo 22">
            <a:extLst>
              <a:ext uri="{FF2B5EF4-FFF2-40B4-BE49-F238E27FC236}">
                <a16:creationId xmlns:a16="http://schemas.microsoft.com/office/drawing/2014/main" id="{1144F9AA-D024-35AF-9CBA-CE1C6C18B12C}"/>
              </a:ext>
            </a:extLst>
          </p:cNvPr>
          <p:cNvSpPr/>
          <p:nvPr/>
        </p:nvSpPr>
        <p:spPr>
          <a:xfrm>
            <a:off x="8027483" y="3021434"/>
            <a:ext cx="3011571" cy="379603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F25117AA-F708-60FC-C2B2-E70163FDA7D2}"/>
              </a:ext>
            </a:extLst>
          </p:cNvPr>
          <p:cNvCxnSpPr>
            <a:cxnSpLocks/>
          </p:cNvCxnSpPr>
          <p:nvPr/>
        </p:nvCxnSpPr>
        <p:spPr>
          <a:xfrm flipH="1" flipV="1">
            <a:off x="11358629" y="3004656"/>
            <a:ext cx="12584" cy="402671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38B5D04A-6F43-455E-3677-864A1E90C8C8}"/>
              </a:ext>
            </a:extLst>
          </p:cNvPr>
          <p:cNvCxnSpPr>
            <a:cxnSpLocks/>
          </p:cNvCxnSpPr>
          <p:nvPr/>
        </p:nvCxnSpPr>
        <p:spPr>
          <a:xfrm flipH="1">
            <a:off x="11122340" y="3019336"/>
            <a:ext cx="536895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D1D76895-575F-5CAD-BC5F-33DBD9DB7FA5}"/>
              </a:ext>
            </a:extLst>
          </p:cNvPr>
          <p:cNvCxnSpPr>
            <a:cxnSpLocks/>
          </p:cNvCxnSpPr>
          <p:nvPr/>
        </p:nvCxnSpPr>
        <p:spPr>
          <a:xfrm flipH="1">
            <a:off x="11122340" y="3407327"/>
            <a:ext cx="536895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63123533-2068-5118-3D13-797B1F23DDEF}"/>
              </a:ext>
            </a:extLst>
          </p:cNvPr>
          <p:cNvCxnSpPr>
            <a:cxnSpLocks/>
          </p:cNvCxnSpPr>
          <p:nvPr/>
        </p:nvCxnSpPr>
        <p:spPr>
          <a:xfrm flipV="1">
            <a:off x="8014217" y="2226578"/>
            <a:ext cx="0" cy="666923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6C95C31F-96FE-1EF2-B54B-CB1F11563A97}"/>
              </a:ext>
            </a:extLst>
          </p:cNvPr>
          <p:cNvCxnSpPr>
            <a:cxnSpLocks/>
          </p:cNvCxnSpPr>
          <p:nvPr/>
        </p:nvCxnSpPr>
        <p:spPr>
          <a:xfrm flipV="1">
            <a:off x="11046835" y="2260134"/>
            <a:ext cx="0" cy="666923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8089EB5D-AE6C-6C18-707D-2C0EFFBE5C5E}"/>
              </a:ext>
            </a:extLst>
          </p:cNvPr>
          <p:cNvCxnSpPr>
            <a:cxnSpLocks/>
          </p:cNvCxnSpPr>
          <p:nvPr/>
        </p:nvCxnSpPr>
        <p:spPr>
          <a:xfrm flipH="1">
            <a:off x="8014217" y="2560039"/>
            <a:ext cx="3032618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29DB6603-0363-B7A2-331C-71D09FD2D520}"/>
                  </a:ext>
                </a:extLst>
              </p:cNvPr>
              <p:cNvSpPr txBox="1"/>
              <p:nvPr/>
            </p:nvSpPr>
            <p:spPr>
              <a:xfrm>
                <a:off x="9220717" y="2080440"/>
                <a:ext cx="48340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𝑏𝑓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29DB6603-0363-B7A2-331C-71D09FD2D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0717" y="2080440"/>
                <a:ext cx="483402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2A16BDAB-F981-AF7A-EF15-394C36137DC9}"/>
                  </a:ext>
                </a:extLst>
              </p:cNvPr>
              <p:cNvSpPr txBox="1"/>
              <p:nvPr/>
            </p:nvSpPr>
            <p:spPr>
              <a:xfrm>
                <a:off x="11631428" y="2988325"/>
                <a:ext cx="34738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𝑡h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2A16BDAB-F981-AF7A-EF15-394C36137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1428" y="2988325"/>
                <a:ext cx="347382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234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25949BF2-424A-CB02-D524-336393D6A19C}"/>
                  </a:ext>
                </a:extLst>
              </p:cNvPr>
              <p:cNvSpPr txBox="1"/>
              <p:nvPr/>
            </p:nvSpPr>
            <p:spPr>
              <a:xfrm>
                <a:off x="4296555" y="5191925"/>
                <a:ext cx="1360950" cy="27699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410 ×114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25949BF2-424A-CB02-D524-336393D6A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555" y="5191925"/>
                <a:ext cx="1360950" cy="276999"/>
              </a:xfrm>
              <a:prstGeom prst="rect">
                <a:avLst/>
              </a:prstGeom>
              <a:blipFill>
                <a:blip r:embed="rId2"/>
                <a:stretch>
                  <a:fillRect l="-4036" r="-3587" b="-6667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Agrupar 2">
            <a:extLst>
              <a:ext uri="{FF2B5EF4-FFF2-40B4-BE49-F238E27FC236}">
                <a16:creationId xmlns:a16="http://schemas.microsoft.com/office/drawing/2014/main" id="{BC5E664A-3509-DD99-055F-FEDA517A9972}"/>
              </a:ext>
            </a:extLst>
          </p:cNvPr>
          <p:cNvGrpSpPr/>
          <p:nvPr/>
        </p:nvGrpSpPr>
        <p:grpSpPr>
          <a:xfrm>
            <a:off x="2638336" y="1658922"/>
            <a:ext cx="3036814" cy="3187818"/>
            <a:chOff x="2686574" y="1835091"/>
            <a:chExt cx="3036814" cy="3187818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F2C4BCF1-DFC1-4576-1BAB-BA69F72E9D78}"/>
                </a:ext>
              </a:extLst>
            </p:cNvPr>
            <p:cNvSpPr/>
            <p:nvPr/>
          </p:nvSpPr>
          <p:spPr>
            <a:xfrm>
              <a:off x="2686574" y="4620238"/>
              <a:ext cx="3036814" cy="402671"/>
            </a:xfrm>
            <a:prstGeom prst="rect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5C3C05D5-CFC1-1C50-F487-AA5D6C01A60E}"/>
                </a:ext>
              </a:extLst>
            </p:cNvPr>
            <p:cNvSpPr/>
            <p:nvPr/>
          </p:nvSpPr>
          <p:spPr>
            <a:xfrm>
              <a:off x="4025318" y="2237762"/>
              <a:ext cx="359327" cy="2382475"/>
            </a:xfrm>
            <a:prstGeom prst="rect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F69EB1D2-DA7E-AB99-7D91-A2356A882FE2}"/>
                </a:ext>
              </a:extLst>
            </p:cNvPr>
            <p:cNvSpPr/>
            <p:nvPr/>
          </p:nvSpPr>
          <p:spPr>
            <a:xfrm>
              <a:off x="2686574" y="1835091"/>
              <a:ext cx="3036814" cy="402671"/>
            </a:xfrm>
            <a:prstGeom prst="rect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14DC0F5B-CCD3-ECC4-839F-CA29EDD8B907}"/>
              </a:ext>
            </a:extLst>
          </p:cNvPr>
          <p:cNvCxnSpPr/>
          <p:nvPr/>
        </p:nvCxnSpPr>
        <p:spPr>
          <a:xfrm flipH="1">
            <a:off x="1728132" y="1673602"/>
            <a:ext cx="813732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606A55A-1DBC-5BD7-ED08-0F0554C905A5}"/>
              </a:ext>
            </a:extLst>
          </p:cNvPr>
          <p:cNvCxnSpPr/>
          <p:nvPr/>
        </p:nvCxnSpPr>
        <p:spPr>
          <a:xfrm flipH="1">
            <a:off x="1702965" y="4846740"/>
            <a:ext cx="813732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D01ED251-73E4-BCB7-F19B-C21022033FF2}"/>
              </a:ext>
            </a:extLst>
          </p:cNvPr>
          <p:cNvCxnSpPr>
            <a:cxnSpLocks/>
          </p:cNvCxnSpPr>
          <p:nvPr/>
        </p:nvCxnSpPr>
        <p:spPr>
          <a:xfrm flipV="1">
            <a:off x="2109831" y="1673602"/>
            <a:ext cx="0" cy="3173138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FBF14EBC-4F11-6537-D2F1-66C6B74E52B6}"/>
              </a:ext>
            </a:extLst>
          </p:cNvPr>
          <p:cNvCxnSpPr>
            <a:cxnSpLocks/>
          </p:cNvCxnSpPr>
          <p:nvPr/>
        </p:nvCxnSpPr>
        <p:spPr>
          <a:xfrm flipH="1" flipV="1">
            <a:off x="5982748" y="1658922"/>
            <a:ext cx="12584" cy="402671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7AE10D43-3A8F-9731-3920-08FE7612BAD9}"/>
              </a:ext>
            </a:extLst>
          </p:cNvPr>
          <p:cNvCxnSpPr>
            <a:cxnSpLocks/>
          </p:cNvCxnSpPr>
          <p:nvPr/>
        </p:nvCxnSpPr>
        <p:spPr>
          <a:xfrm flipH="1">
            <a:off x="5746459" y="1673602"/>
            <a:ext cx="536895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352C104F-9ABA-0237-258E-3CC68685541F}"/>
              </a:ext>
            </a:extLst>
          </p:cNvPr>
          <p:cNvCxnSpPr>
            <a:cxnSpLocks/>
          </p:cNvCxnSpPr>
          <p:nvPr/>
        </p:nvCxnSpPr>
        <p:spPr>
          <a:xfrm flipH="1">
            <a:off x="5746459" y="2061593"/>
            <a:ext cx="536895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08C43DC9-3FBD-809A-1A0B-56CB2238007B}"/>
              </a:ext>
            </a:extLst>
          </p:cNvPr>
          <p:cNvCxnSpPr>
            <a:cxnSpLocks/>
          </p:cNvCxnSpPr>
          <p:nvPr/>
        </p:nvCxnSpPr>
        <p:spPr>
          <a:xfrm flipH="1">
            <a:off x="3617274" y="3803709"/>
            <a:ext cx="386592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856999C-AF9F-C324-4834-3521C8E5DC1E}"/>
              </a:ext>
            </a:extLst>
          </p:cNvPr>
          <p:cNvCxnSpPr>
            <a:cxnSpLocks/>
          </p:cNvCxnSpPr>
          <p:nvPr/>
        </p:nvCxnSpPr>
        <p:spPr>
          <a:xfrm flipH="1" flipV="1">
            <a:off x="4327176" y="3803709"/>
            <a:ext cx="1227587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8C3873C7-AD10-3AFC-D148-06115C85B969}"/>
              </a:ext>
            </a:extLst>
          </p:cNvPr>
          <p:cNvCxnSpPr>
            <a:cxnSpLocks/>
          </p:cNvCxnSpPr>
          <p:nvPr/>
        </p:nvCxnSpPr>
        <p:spPr>
          <a:xfrm flipV="1">
            <a:off x="2638336" y="880844"/>
            <a:ext cx="0" cy="666923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976E892-DC0B-1BF5-2370-71B21C8A9F45}"/>
              </a:ext>
            </a:extLst>
          </p:cNvPr>
          <p:cNvCxnSpPr>
            <a:cxnSpLocks/>
          </p:cNvCxnSpPr>
          <p:nvPr/>
        </p:nvCxnSpPr>
        <p:spPr>
          <a:xfrm flipV="1">
            <a:off x="5670954" y="914400"/>
            <a:ext cx="0" cy="666923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0911AF43-F213-C219-ABFE-8F90657A512C}"/>
              </a:ext>
            </a:extLst>
          </p:cNvPr>
          <p:cNvCxnSpPr>
            <a:cxnSpLocks/>
          </p:cNvCxnSpPr>
          <p:nvPr/>
        </p:nvCxnSpPr>
        <p:spPr>
          <a:xfrm flipH="1">
            <a:off x="2638336" y="1214305"/>
            <a:ext cx="3032618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F2D48C48-CFD6-0C19-83BA-248588DC2441}"/>
                  </a:ext>
                </a:extLst>
              </p:cNvPr>
              <p:cNvSpPr txBox="1"/>
              <p:nvPr/>
            </p:nvSpPr>
            <p:spPr>
              <a:xfrm>
                <a:off x="1728132" y="3044728"/>
                <a:ext cx="28668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F2D48C48-CFD6-0C19-83BA-248588DC2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132" y="3044728"/>
                <a:ext cx="286681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49F31D11-63A7-505F-045F-5973345BDC71}"/>
                  </a:ext>
                </a:extLst>
              </p:cNvPr>
              <p:cNvSpPr txBox="1"/>
              <p:nvPr/>
            </p:nvSpPr>
            <p:spPr>
              <a:xfrm>
                <a:off x="4003866" y="698956"/>
                <a:ext cx="48340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𝑏𝑓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49F31D11-63A7-505F-045F-5973345BDC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866" y="698956"/>
                <a:ext cx="48340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593F345A-B814-0CCA-BE51-EFBD88DB1C59}"/>
                  </a:ext>
                </a:extLst>
              </p:cNvPr>
              <p:cNvSpPr txBox="1"/>
              <p:nvPr/>
            </p:nvSpPr>
            <p:spPr>
              <a:xfrm>
                <a:off x="4570001" y="3270346"/>
                <a:ext cx="4978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𝑡𝑤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593F345A-B814-0CCA-BE51-EFBD88DB1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001" y="3270346"/>
                <a:ext cx="497829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EC8D43F-C0D0-5530-4C0D-7B5A2FA46C9E}"/>
                  </a:ext>
                </a:extLst>
              </p:cNvPr>
              <p:cNvSpPr txBox="1"/>
              <p:nvPr/>
            </p:nvSpPr>
            <p:spPr>
              <a:xfrm>
                <a:off x="6078618" y="1630706"/>
                <a:ext cx="43050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𝑡𝑓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EC8D43F-C0D0-5530-4C0D-7B5A2FA46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618" y="1630706"/>
                <a:ext cx="430502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luxograma: Ou 22">
            <a:extLst>
              <a:ext uri="{FF2B5EF4-FFF2-40B4-BE49-F238E27FC236}">
                <a16:creationId xmlns:a16="http://schemas.microsoft.com/office/drawing/2014/main" id="{BF226BF6-9BEA-83CF-F644-6336411D9CCF}"/>
              </a:ext>
            </a:extLst>
          </p:cNvPr>
          <p:cNvSpPr/>
          <p:nvPr/>
        </p:nvSpPr>
        <p:spPr>
          <a:xfrm>
            <a:off x="3994743" y="3090831"/>
            <a:ext cx="324000" cy="324000"/>
          </a:xfrm>
          <a:prstGeom prst="flowChartOr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58B10B5F-9C52-602B-3305-52C6B354EE63}"/>
              </a:ext>
            </a:extLst>
          </p:cNvPr>
          <p:cNvCxnSpPr>
            <a:cxnSpLocks/>
          </p:cNvCxnSpPr>
          <p:nvPr/>
        </p:nvCxnSpPr>
        <p:spPr>
          <a:xfrm flipH="1" flipV="1">
            <a:off x="2550253" y="3252830"/>
            <a:ext cx="3280830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95DA909F-095F-2DD8-7588-CD792300D2BA}"/>
              </a:ext>
            </a:extLst>
          </p:cNvPr>
          <p:cNvCxnSpPr>
            <a:cxnSpLocks/>
          </p:cNvCxnSpPr>
          <p:nvPr/>
        </p:nvCxnSpPr>
        <p:spPr>
          <a:xfrm flipV="1">
            <a:off x="4163071" y="1298768"/>
            <a:ext cx="0" cy="3893157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4036CD9D-B40B-3F7B-E281-2673991D5F50}"/>
                  </a:ext>
                </a:extLst>
              </p:cNvPr>
              <p:cNvSpPr txBox="1"/>
              <p:nvPr/>
            </p:nvSpPr>
            <p:spPr>
              <a:xfrm>
                <a:off x="2491531" y="2779093"/>
                <a:ext cx="26103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pt-BR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4036CD9D-B40B-3F7B-E281-2673991D5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531" y="2779093"/>
                <a:ext cx="261034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5FBE1D5D-5F2F-1C42-11FF-13575DF5C3B7}"/>
                  </a:ext>
                </a:extLst>
              </p:cNvPr>
              <p:cNvSpPr txBox="1"/>
              <p:nvPr/>
            </p:nvSpPr>
            <p:spPr>
              <a:xfrm>
                <a:off x="4239149" y="1144017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5FBE1D5D-5F2F-1C42-11FF-13575DF5C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149" y="1144017"/>
                <a:ext cx="288284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tângulo 33">
            <a:extLst>
              <a:ext uri="{FF2B5EF4-FFF2-40B4-BE49-F238E27FC236}">
                <a16:creationId xmlns:a16="http://schemas.microsoft.com/office/drawing/2014/main" id="{5D9522B9-1D4A-40C0-E855-9D4712DD1227}"/>
              </a:ext>
            </a:extLst>
          </p:cNvPr>
          <p:cNvSpPr/>
          <p:nvPr/>
        </p:nvSpPr>
        <p:spPr>
          <a:xfrm>
            <a:off x="7884322" y="3096012"/>
            <a:ext cx="3011571" cy="379603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06E81956-AB14-C969-A179-EE98A085E0DB}"/>
              </a:ext>
            </a:extLst>
          </p:cNvPr>
          <p:cNvCxnSpPr>
            <a:cxnSpLocks/>
          </p:cNvCxnSpPr>
          <p:nvPr/>
        </p:nvCxnSpPr>
        <p:spPr>
          <a:xfrm flipH="1" flipV="1">
            <a:off x="11215468" y="3079234"/>
            <a:ext cx="12584" cy="402671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AE5B604B-B9A5-768C-BEF6-3A7F47812F0B}"/>
              </a:ext>
            </a:extLst>
          </p:cNvPr>
          <p:cNvCxnSpPr>
            <a:cxnSpLocks/>
          </p:cNvCxnSpPr>
          <p:nvPr/>
        </p:nvCxnSpPr>
        <p:spPr>
          <a:xfrm flipH="1">
            <a:off x="10979179" y="3093914"/>
            <a:ext cx="536895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E3A44E6F-9BDB-E747-1772-FFC059D37195}"/>
              </a:ext>
            </a:extLst>
          </p:cNvPr>
          <p:cNvCxnSpPr>
            <a:cxnSpLocks/>
          </p:cNvCxnSpPr>
          <p:nvPr/>
        </p:nvCxnSpPr>
        <p:spPr>
          <a:xfrm flipH="1">
            <a:off x="10979179" y="3481905"/>
            <a:ext cx="536895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50FEF947-1BFF-CCA8-C5A0-C17B493284C2}"/>
              </a:ext>
            </a:extLst>
          </p:cNvPr>
          <p:cNvCxnSpPr>
            <a:cxnSpLocks/>
          </p:cNvCxnSpPr>
          <p:nvPr/>
        </p:nvCxnSpPr>
        <p:spPr>
          <a:xfrm flipV="1">
            <a:off x="7871056" y="2301156"/>
            <a:ext cx="0" cy="666923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9E377B8A-2903-3578-7750-9A8EA129760D}"/>
              </a:ext>
            </a:extLst>
          </p:cNvPr>
          <p:cNvCxnSpPr>
            <a:cxnSpLocks/>
          </p:cNvCxnSpPr>
          <p:nvPr/>
        </p:nvCxnSpPr>
        <p:spPr>
          <a:xfrm flipV="1">
            <a:off x="10903674" y="2334712"/>
            <a:ext cx="0" cy="666923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48994205-07F9-FA48-7A02-3369973BC7E1}"/>
              </a:ext>
            </a:extLst>
          </p:cNvPr>
          <p:cNvCxnSpPr>
            <a:cxnSpLocks/>
          </p:cNvCxnSpPr>
          <p:nvPr/>
        </p:nvCxnSpPr>
        <p:spPr>
          <a:xfrm flipH="1">
            <a:off x="7871056" y="2634617"/>
            <a:ext cx="3032618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47984BCB-C750-43F0-6167-31285B99651D}"/>
                  </a:ext>
                </a:extLst>
              </p:cNvPr>
              <p:cNvSpPr txBox="1"/>
              <p:nvPr/>
            </p:nvSpPr>
            <p:spPr>
              <a:xfrm>
                <a:off x="9077556" y="2155018"/>
                <a:ext cx="48340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𝑏𝑓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47984BCB-C750-43F0-6167-31285B996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556" y="2155018"/>
                <a:ext cx="483402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2EC86194-074F-1F47-09C7-52B4950CCB6B}"/>
                  </a:ext>
                </a:extLst>
              </p:cNvPr>
              <p:cNvSpPr txBox="1"/>
              <p:nvPr/>
            </p:nvSpPr>
            <p:spPr>
              <a:xfrm>
                <a:off x="11488267" y="3062903"/>
                <a:ext cx="34738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𝑡𝑓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2EC86194-074F-1F47-09C7-52B4950CC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8267" y="3062903"/>
                <a:ext cx="347382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55870737-B0E2-4E06-6A80-24F2F2925667}"/>
                  </a:ext>
                </a:extLst>
              </p:cNvPr>
              <p:cNvSpPr txBox="1"/>
              <p:nvPr/>
            </p:nvSpPr>
            <p:spPr>
              <a:xfrm>
                <a:off x="7819941" y="3854051"/>
                <a:ext cx="3712321" cy="73866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pt-BR" sz="2400" b="0" dirty="0"/>
                  <a:t>(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𝑀𝑜𝑚𝑒𝑛𝑡𝑜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𝑟𝑐𝑖𝑎</m:t>
                    </m:r>
                  </m:oMath>
                </a14:m>
                <a:endParaRPr lang="pt-BR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𝑢𝑚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𝑟𝑒𝑡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â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𝑛𝑔𝑢𝑙𝑜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55870737-B0E2-4E06-6A80-24F2F2925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941" y="3854051"/>
                <a:ext cx="3712321" cy="738664"/>
              </a:xfrm>
              <a:prstGeom prst="rect">
                <a:avLst/>
              </a:prstGeom>
              <a:blipFill>
                <a:blip r:embed="rId11"/>
                <a:stretch>
                  <a:fillRect l="-5090" t="-12397" b="-17355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2C476089-225C-5439-4C96-BBC0DC926BA7}"/>
                  </a:ext>
                </a:extLst>
              </p:cNvPr>
              <p:cNvSpPr txBox="1"/>
              <p:nvPr/>
            </p:nvSpPr>
            <p:spPr>
              <a:xfrm>
                <a:off x="2056130" y="5673118"/>
                <a:ext cx="3958776" cy="86177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2800" b="0" dirty="0"/>
                  <a:t>(a</a:t>
                </a:r>
                <a14:m>
                  <m:oMath xmlns:m="http://schemas.openxmlformats.org/officeDocument/2006/math">
                    <m:r>
                      <a:rPr lang="pt-BR" sz="2800" b="0" i="0" smtClean="0"/>
                      <m:t>)</m:t>
                    </m:r>
                    <m:r>
                      <a:rPr lang="pt-BR" sz="2800" b="0" i="1" smtClean="0"/>
                      <m:t> </m:t>
                    </m:r>
                    <m:r>
                      <a:rPr lang="pt-BR" sz="2800" b="0" i="1" smtClean="0"/>
                      <m:t>𝑀𝑜𝑚𝑒𝑛𝑡𝑜</m:t>
                    </m:r>
                    <m:r>
                      <a:rPr lang="pt-BR" sz="2800" b="0" i="1" smtClean="0"/>
                      <m:t> </m:t>
                    </m:r>
                    <m:r>
                      <a:rPr lang="pt-BR" sz="2800" b="0" i="1" smtClean="0"/>
                      <m:t>𝑑𝑒</m:t>
                    </m:r>
                    <m:r>
                      <a:rPr lang="pt-BR" sz="2800" b="0" i="1" smtClean="0"/>
                      <m:t> </m:t>
                    </m:r>
                    <m:r>
                      <a:rPr lang="pt-BR" sz="2800" b="0" i="1" smtClean="0"/>
                      <m:t>𝑖𝑛</m:t>
                    </m:r>
                    <m:r>
                      <a:rPr lang="pt-BR" sz="2800" b="0" i="1" smtClean="0"/>
                      <m:t>é</m:t>
                    </m:r>
                    <m:r>
                      <a:rPr lang="pt-BR" sz="2800" b="0" i="1" smtClean="0"/>
                      <m:t>𝑟𝑐𝑖𝑎</m:t>
                    </m:r>
                  </m:oMath>
                </a14:m>
                <a:endParaRPr lang="pt-BR" sz="2800" b="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/>
                        <m:t>𝑒𝑚</m:t>
                      </m:r>
                      <m:r>
                        <a:rPr lang="pt-BR" sz="2800" b="0" i="1" smtClean="0"/>
                        <m:t> </m:t>
                      </m:r>
                      <m:r>
                        <a:rPr lang="pt-BR" sz="2800" b="0" i="1" smtClean="0"/>
                        <m:t>𝑟𝑒𝑙𝑎</m:t>
                      </m:r>
                      <m:r>
                        <a:rPr lang="pt-BR" sz="2800" b="0" i="1" smtClean="0"/>
                        <m:t>çã</m:t>
                      </m:r>
                      <m:r>
                        <a:rPr lang="pt-BR" sz="2800" b="0" i="1" smtClean="0"/>
                        <m:t>𝑜</m:t>
                      </m:r>
                      <m:r>
                        <a:rPr lang="pt-BR" sz="2800" b="0" i="1" smtClean="0"/>
                        <m:t> </m:t>
                      </m:r>
                      <m:r>
                        <a:rPr lang="pt-BR" sz="2800" b="0" i="1" smtClean="0"/>
                        <m:t>𝑎𝑜</m:t>
                      </m:r>
                      <m:r>
                        <a:rPr lang="pt-BR" sz="2800" b="0" i="1" smtClean="0"/>
                        <m:t> </m:t>
                      </m:r>
                      <m:r>
                        <a:rPr lang="pt-BR" sz="2800" b="0" i="1" smtClean="0"/>
                        <m:t>𝑐𝑒𝑛𝑡𝑟</m:t>
                      </m:r>
                      <m:r>
                        <a:rPr lang="pt-BR" sz="2800" b="0" i="1" smtClean="0"/>
                        <m:t>ó</m:t>
                      </m:r>
                      <m:r>
                        <a:rPr lang="pt-BR" sz="2800" b="0" i="1" smtClean="0"/>
                        <m:t>𝑖𝑑𝑒</m:t>
                      </m:r>
                    </m:oMath>
                  </m:oMathPara>
                </a14:m>
                <a:endParaRPr lang="pt-BR" sz="2800" b="0" dirty="0"/>
              </a:p>
            </p:txBody>
          </p:sp>
        </mc:Choice>
        <mc:Fallback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2C476089-225C-5439-4C96-BBC0DC926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130" y="5673118"/>
                <a:ext cx="3958776" cy="861774"/>
              </a:xfrm>
              <a:prstGeom prst="rect">
                <a:avLst/>
              </a:prstGeom>
              <a:blipFill>
                <a:blip r:embed="rId12"/>
                <a:stretch>
                  <a:fillRect l="-5385" t="-12057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39563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138</Words>
  <Application>Microsoft Office PowerPoint</Application>
  <PresentationFormat>Widescreen</PresentationFormat>
  <Paragraphs>90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Franco Jefferds</dc:creator>
  <cp:lastModifiedBy>Franco Jefferds</cp:lastModifiedBy>
  <cp:revision>12</cp:revision>
  <dcterms:created xsi:type="dcterms:W3CDTF">2022-05-12T15:04:07Z</dcterms:created>
  <dcterms:modified xsi:type="dcterms:W3CDTF">2022-05-23T07:18:59Z</dcterms:modified>
</cp:coreProperties>
</file>