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5619-6700-3148-A434-42E665291221}" type="datetimeFigureOut">
              <a:rPr lang="en-US" smtClean="0"/>
              <a:pPr/>
              <a:t>11/29/14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0724-6401-DA4F-971D-C94159622C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69" y="2822375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File</vt:lpstr>
      <vt:lpstr>Slide 2</vt:lpstr>
    </vt:vector>
  </TitlesOfParts>
  <Company>MRC Cambridge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</dc:title>
  <dc:creator>Gregory Jefferis</dc:creator>
  <cp:lastModifiedBy>Gregory Jefferis</cp:lastModifiedBy>
  <cp:revision>5</cp:revision>
  <dcterms:created xsi:type="dcterms:W3CDTF">2014-11-29T19:15:22Z</dcterms:created>
  <dcterms:modified xsi:type="dcterms:W3CDTF">2014-11-29T19:19:15Z</dcterms:modified>
</cp:coreProperties>
</file>