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16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5619-6700-3148-A434-42E665291221}" type="datetimeFigureOut">
              <a:rPr lang="en-US" smtClean="0"/>
              <a:t>11/29/14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0724-6401-DA4F-971D-C94159622C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5619-6700-3148-A434-42E665291221}" type="datetimeFigureOut">
              <a:rPr lang="en-US" smtClean="0"/>
              <a:t>11/29/14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0724-6401-DA4F-971D-C94159622C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5619-6700-3148-A434-42E665291221}" type="datetimeFigureOut">
              <a:rPr lang="en-US" smtClean="0"/>
              <a:t>11/29/14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0724-6401-DA4F-971D-C94159622C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5619-6700-3148-A434-42E665291221}" type="datetimeFigureOut">
              <a:rPr lang="en-US" smtClean="0"/>
              <a:t>11/29/14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0724-6401-DA4F-971D-C94159622C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5619-6700-3148-A434-42E665291221}" type="datetimeFigureOut">
              <a:rPr lang="en-US" smtClean="0"/>
              <a:t>11/29/14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0724-6401-DA4F-971D-C94159622C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5619-6700-3148-A434-42E665291221}" type="datetimeFigureOut">
              <a:rPr lang="en-US" smtClean="0"/>
              <a:t>11/29/14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0724-6401-DA4F-971D-C94159622C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5619-6700-3148-A434-42E665291221}" type="datetimeFigureOut">
              <a:rPr lang="en-US" smtClean="0"/>
              <a:t>11/29/14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0724-6401-DA4F-971D-C94159622C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5619-6700-3148-A434-42E665291221}" type="datetimeFigureOut">
              <a:rPr lang="en-US" smtClean="0"/>
              <a:t>11/29/14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0724-6401-DA4F-971D-C94159622C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5619-6700-3148-A434-42E665291221}" type="datetimeFigureOut">
              <a:rPr lang="en-US" smtClean="0"/>
              <a:t>11/29/14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0724-6401-DA4F-971D-C94159622C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5619-6700-3148-A434-42E665291221}" type="datetimeFigureOut">
              <a:rPr lang="en-US" smtClean="0"/>
              <a:t>11/29/14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0724-6401-DA4F-971D-C94159622C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5619-6700-3148-A434-42E665291221}" type="datetimeFigureOut">
              <a:rPr lang="en-US" smtClean="0"/>
              <a:t>11/29/14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0724-6401-DA4F-971D-C94159622C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F5619-6700-3148-A434-42E665291221}" type="datetimeFigureOut">
              <a:rPr lang="en-US" smtClean="0"/>
              <a:t>11/29/14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0724-6401-DA4F-971D-C94159622C6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df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slide with </a:t>
            </a:r>
            <a:r>
              <a:rPr lang="en-US" dirty="0" err="1" smtClean="0"/>
              <a:t>pdf</a:t>
            </a:r>
            <a:r>
              <a:rPr lang="en-US" dirty="0" smtClean="0"/>
              <a:t> image</a:t>
            </a:r>
            <a:endParaRPr lang="en-US" dirty="0"/>
          </a:p>
        </p:txBody>
      </p:sp>
      <p:pic>
        <p:nvPicPr>
          <p:cNvPr id="4" name="Picture 3" descr="blackbox-2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527761" y="2997229"/>
            <a:ext cx="2118462" cy="108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Test File</vt:lpstr>
      <vt:lpstr>A slide with pdf image</vt:lpstr>
    </vt:vector>
  </TitlesOfParts>
  <Company>MRC Cambridge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File</dc:title>
  <dc:creator>Gregory Jefferis</dc:creator>
  <cp:lastModifiedBy>Gregory Jefferis</cp:lastModifiedBy>
  <cp:revision>1</cp:revision>
  <dcterms:created xsi:type="dcterms:W3CDTF">2014-11-29T18:55:36Z</dcterms:created>
  <dcterms:modified xsi:type="dcterms:W3CDTF">2014-11-29T18:57:01Z</dcterms:modified>
</cp:coreProperties>
</file>