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Light"/>
      <p:regular r:id="rId16"/>
      <p:bold r:id="rId17"/>
    </p:embeddedFont>
    <p:embeddedFont>
      <p:font typeface="Roboto"/>
      <p:regular r:id="rId18"/>
      <p:bold r:id="rId19"/>
      <p:italic r:id="rId20"/>
      <p:boldItalic r:id="rId21"/>
    </p:embeddedFont>
    <p:embeddedFont>
      <p:font typeface="Squada One"/>
      <p:regular r:id="rId22"/>
    </p:embeddedFont>
    <p:embeddedFont>
      <p:font typeface="Nunito Sans SemiBold"/>
      <p:regular r:id="rId23"/>
      <p:bold r:id="rId24"/>
      <p:italic r:id="rId25"/>
      <p:boldItalic r:id="rId26"/>
    </p:embeddedFont>
    <p:embeddedFont>
      <p:font typeface="Roboto Light"/>
      <p:regular r:id="rId27"/>
      <p:bold r:id="rId28"/>
      <p:italic r:id="rId29"/>
      <p:boldItalic r:id="rId30"/>
    </p:embeddedFont>
    <p:embeddedFont>
      <p:font typeface="Nunito Sans ExtraBold"/>
      <p:bold r:id="rId31"/>
      <p:boldItalic r:id="rId32"/>
    </p:embeddedFont>
    <p:embeddedFont>
      <p:font typeface="Nuni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quadaOne-regular.fntdata"/><Relationship Id="rId21" Type="http://schemas.openxmlformats.org/officeDocument/2006/relationships/font" Target="fonts/Roboto-boldItalic.fntdata"/><Relationship Id="rId24" Type="http://schemas.openxmlformats.org/officeDocument/2006/relationships/font" Target="fonts/NunitoSansSemiBold-bold.fntdata"/><Relationship Id="rId23" Type="http://schemas.openxmlformats.org/officeDocument/2006/relationships/font" Target="fonts/NunitoSansSemiBol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SansSemiBold-boldItalic.fntdata"/><Relationship Id="rId25" Type="http://schemas.openxmlformats.org/officeDocument/2006/relationships/font" Target="fonts/NunitoSansSemiBold-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SansExtraBold-bold.fntdata"/><Relationship Id="rId30" Type="http://schemas.openxmlformats.org/officeDocument/2006/relationships/font" Target="fonts/RobotoLight-boldItalic.fntdata"/><Relationship Id="rId11" Type="http://schemas.openxmlformats.org/officeDocument/2006/relationships/slide" Target="slides/slide7.xml"/><Relationship Id="rId33" Type="http://schemas.openxmlformats.org/officeDocument/2006/relationships/font" Target="fonts/NunitoSans-regular.fntdata"/><Relationship Id="rId10" Type="http://schemas.openxmlformats.org/officeDocument/2006/relationships/slide" Target="slides/slide6.xml"/><Relationship Id="rId32" Type="http://schemas.openxmlformats.org/officeDocument/2006/relationships/font" Target="fonts/NunitoSansExtraBold-boldItalic.fntdata"/><Relationship Id="rId13" Type="http://schemas.openxmlformats.org/officeDocument/2006/relationships/slide" Target="slides/slide9.xml"/><Relationship Id="rId35" Type="http://schemas.openxmlformats.org/officeDocument/2006/relationships/font" Target="fonts/NunitoSans-italic.fntdata"/><Relationship Id="rId12" Type="http://schemas.openxmlformats.org/officeDocument/2006/relationships/slide" Target="slides/slide8.xml"/><Relationship Id="rId34" Type="http://schemas.openxmlformats.org/officeDocument/2006/relationships/font" Target="fonts/Nunito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NunitoSans-boldItalic.fntdata"/><Relationship Id="rId17" Type="http://schemas.openxmlformats.org/officeDocument/2006/relationships/font" Target="fonts/RobotoSlabLight-bold.fntdata"/><Relationship Id="rId16" Type="http://schemas.openxmlformats.org/officeDocument/2006/relationships/font" Target="fonts/RobotoSlabLight-regular.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0ce69fc94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0ce69fc94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1e0ce69fc94_1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e0ce69fc94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e0ce69fc94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1e0ce69fc94_1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e0ce69fc94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e0ce69fc94_1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e0ce69fc94_1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0ce69fc94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0ce69fc94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e0ce69fc94_1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p:cSld name="Diapositiva de título">
    <p:bg>
      <p:bgPr>
        <a:gradFill>
          <a:gsLst>
            <a:gs pos="0">
              <a:schemeClr val="accent1"/>
            </a:gs>
            <a:gs pos="100000">
              <a:schemeClr val="accent2"/>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2"/>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2475"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9315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0" y="3938"/>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550351"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7200"/>
              <a:buNone/>
              <a:defRPr b="0" sz="7200">
                <a:solidFill>
                  <a:schemeClr val="l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23" name="Google Shape;23;p2"/>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lt1"/>
              </a:buClr>
              <a:buSzPts val="1200"/>
              <a:buNone/>
              <a:defRPr sz="12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1">
  <p:cSld name="2_Título y objetos_1">
    <p:bg>
      <p:bgPr>
        <a:gradFill>
          <a:gsLst>
            <a:gs pos="0">
              <a:schemeClr val="accent1"/>
            </a:gs>
            <a:gs pos="100000">
              <a:schemeClr val="accent2"/>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11"/>
          <p:cNvSpPr/>
          <p:nvPr/>
        </p:nvSpPr>
        <p:spPr>
          <a:xfrm>
            <a:off x="2487950" y="-168499"/>
            <a:ext cx="4263000" cy="251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type="ctrTitle"/>
          </p:nvPr>
        </p:nvSpPr>
        <p:spPr>
          <a:xfrm>
            <a:off x="19" y="2446475"/>
            <a:ext cx="91440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000"/>
              <a:buNone/>
              <a:defRPr b="0"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19" name="Google Shape;119;p11"/>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2800"/>
              <a:buNone/>
              <a:defRPr sz="2800">
                <a:solidFill>
                  <a:schemeClr val="lt1"/>
                </a:solidFill>
              </a:defRPr>
            </a:lvl2pPr>
            <a:lvl3pPr lvl="2" rtl="0" algn="ctr">
              <a:lnSpc>
                <a:spcPct val="100000"/>
              </a:lnSpc>
              <a:spcBef>
                <a:spcPts val="400"/>
              </a:spcBef>
              <a:spcAft>
                <a:spcPts val="0"/>
              </a:spcAft>
              <a:buClr>
                <a:schemeClr val="lt1"/>
              </a:buClr>
              <a:buSzPts val="2800"/>
              <a:buNone/>
              <a:defRPr sz="2800">
                <a:solidFill>
                  <a:schemeClr val="lt1"/>
                </a:solidFill>
              </a:defRPr>
            </a:lvl3pPr>
            <a:lvl4pPr lvl="3" rtl="0" algn="ctr">
              <a:lnSpc>
                <a:spcPct val="100000"/>
              </a:lnSpc>
              <a:spcBef>
                <a:spcPts val="400"/>
              </a:spcBef>
              <a:spcAft>
                <a:spcPts val="0"/>
              </a:spcAft>
              <a:buClr>
                <a:schemeClr val="lt1"/>
              </a:buClr>
              <a:buSzPts val="2800"/>
              <a:buNone/>
              <a:defRPr sz="2800">
                <a:solidFill>
                  <a:schemeClr val="lt1"/>
                </a:solidFill>
              </a:defRPr>
            </a:lvl4pPr>
            <a:lvl5pPr lvl="4" rtl="0" algn="ctr">
              <a:lnSpc>
                <a:spcPct val="100000"/>
              </a:lnSpc>
              <a:spcBef>
                <a:spcPts val="400"/>
              </a:spcBef>
              <a:spcAft>
                <a:spcPts val="0"/>
              </a:spcAft>
              <a:buClr>
                <a:schemeClr val="lt1"/>
              </a:buClr>
              <a:buSzPts val="2800"/>
              <a:buNone/>
              <a:defRPr sz="2800">
                <a:solidFill>
                  <a:schemeClr val="lt1"/>
                </a:solidFill>
              </a:defRPr>
            </a:lvl5pPr>
            <a:lvl6pPr lvl="5" rtl="0" algn="ctr">
              <a:lnSpc>
                <a:spcPct val="100000"/>
              </a:lnSpc>
              <a:spcBef>
                <a:spcPts val="400"/>
              </a:spcBef>
              <a:spcAft>
                <a:spcPts val="0"/>
              </a:spcAft>
              <a:buClr>
                <a:schemeClr val="lt1"/>
              </a:buClr>
              <a:buSzPts val="2800"/>
              <a:buNone/>
              <a:defRPr sz="2800">
                <a:solidFill>
                  <a:schemeClr val="lt1"/>
                </a:solidFill>
              </a:defRPr>
            </a:lvl6pPr>
            <a:lvl7pPr lvl="6" rtl="0" algn="ctr">
              <a:lnSpc>
                <a:spcPct val="100000"/>
              </a:lnSpc>
              <a:spcBef>
                <a:spcPts val="400"/>
              </a:spcBef>
              <a:spcAft>
                <a:spcPts val="0"/>
              </a:spcAft>
              <a:buClr>
                <a:schemeClr val="lt1"/>
              </a:buClr>
              <a:buSzPts val="2800"/>
              <a:buNone/>
              <a:defRPr sz="2800">
                <a:solidFill>
                  <a:schemeClr val="lt1"/>
                </a:solidFill>
              </a:defRPr>
            </a:lvl7pPr>
            <a:lvl8pPr lvl="7" rtl="0" algn="ctr">
              <a:lnSpc>
                <a:spcPct val="100000"/>
              </a:lnSpc>
              <a:spcBef>
                <a:spcPts val="400"/>
              </a:spcBef>
              <a:spcAft>
                <a:spcPts val="0"/>
              </a:spcAft>
              <a:buClr>
                <a:schemeClr val="lt1"/>
              </a:buClr>
              <a:buSzPts val="2800"/>
              <a:buNone/>
              <a:defRPr sz="2800">
                <a:solidFill>
                  <a:schemeClr val="lt1"/>
                </a:solidFill>
              </a:defRPr>
            </a:lvl8pPr>
            <a:lvl9pPr lvl="8" rtl="0" algn="ctr">
              <a:lnSpc>
                <a:spcPct val="100000"/>
              </a:lnSpc>
              <a:spcBef>
                <a:spcPts val="400"/>
              </a:spcBef>
              <a:spcAft>
                <a:spcPts val="0"/>
              </a:spcAft>
              <a:buClr>
                <a:schemeClr val="lt1"/>
              </a:buClr>
              <a:buSzPts val="2800"/>
              <a:buNone/>
              <a:defRPr sz="2800">
                <a:solidFill>
                  <a:schemeClr val="lt1"/>
                </a:solidFill>
              </a:defRPr>
            </a:lvl9pPr>
          </a:lstStyle>
          <a:p/>
        </p:txBody>
      </p:sp>
      <p:sp>
        <p:nvSpPr>
          <p:cNvPr id="120" name="Google Shape;120;p11"/>
          <p:cNvSpPr txBox="1"/>
          <p:nvPr>
            <p:ph idx="2" type="ctrTitle"/>
          </p:nvPr>
        </p:nvSpPr>
        <p:spPr>
          <a:xfrm>
            <a:off x="2393097" y="1850875"/>
            <a:ext cx="43578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000"/>
              <a:buNone/>
              <a:defRPr b="0"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1" name="Google Shape;121;p11"/>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3_Título y objetos">
    <p:bg>
      <p:bgPr>
        <a:gradFill>
          <a:gsLst>
            <a:gs pos="0">
              <a:schemeClr val="accent1"/>
            </a:gs>
            <a:gs pos="100000">
              <a:schemeClr val="accent2"/>
            </a:gs>
          </a:gsLst>
          <a:path path="circle">
            <a:fillToRect b="50%" l="50%" r="50%" t="50%"/>
          </a:path>
          <a:tileRect/>
        </a:gradFill>
      </p:bgPr>
    </p:bg>
    <p:spTree>
      <p:nvGrpSpPr>
        <p:cNvPr id="126" name="Shape 126"/>
        <p:cNvGrpSpPr/>
        <p:nvPr/>
      </p:nvGrpSpPr>
      <p:grpSpPr>
        <a:xfrm>
          <a:off x="0" y="0"/>
          <a:ext cx="0" cy="0"/>
          <a:chOff x="0" y="0"/>
          <a:chExt cx="0" cy="0"/>
        </a:xfrm>
      </p:grpSpPr>
      <p:sp>
        <p:nvSpPr>
          <p:cNvPr id="127" name="Google Shape;127;p12"/>
          <p:cNvSpPr/>
          <p:nvPr/>
        </p:nvSpPr>
        <p:spPr>
          <a:xfrm rot="5400000">
            <a:off x="1024675" y="95575"/>
            <a:ext cx="3457500" cy="3133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txBox="1"/>
          <p:nvPr/>
        </p:nvSpPr>
        <p:spPr>
          <a:xfrm>
            <a:off x="6772942" y="4670822"/>
            <a:ext cx="2057400" cy="273900"/>
          </a:xfrm>
          <a:prstGeom prst="rect">
            <a:avLst/>
          </a:prstGeom>
          <a:gradFill>
            <a:gsLst>
              <a:gs pos="0">
                <a:schemeClr val="accent1"/>
              </a:gs>
              <a:gs pos="100000">
                <a:schemeClr val="accent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chemeClr val="lt1"/>
              </a:solidFill>
              <a:latin typeface="Nunito Sans SemiBold"/>
              <a:ea typeface="Nunito Sans SemiBold"/>
              <a:cs typeface="Nunito Sans SemiBold"/>
              <a:sym typeface="Nunito Sans SemiBold"/>
            </a:endParaRPr>
          </a:p>
        </p:txBody>
      </p:sp>
      <p:sp>
        <p:nvSpPr>
          <p:cNvPr id="129" name="Google Shape;129;p12"/>
          <p:cNvSpPr txBox="1"/>
          <p:nvPr>
            <p:ph type="ctrTitle"/>
          </p:nvPr>
        </p:nvSpPr>
        <p:spPr>
          <a:xfrm flipH="1">
            <a:off x="886775" y="2340594"/>
            <a:ext cx="3158100" cy="4623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chemeClr val="lt1"/>
              </a:buClr>
              <a:buSzPts val="2400"/>
              <a:buNone/>
              <a:defRPr b="0" sz="24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
        <p:nvSpPr>
          <p:cNvPr id="130" name="Google Shape;130;p12"/>
          <p:cNvSpPr txBox="1"/>
          <p:nvPr>
            <p:ph idx="1" type="subTitle"/>
          </p:nvPr>
        </p:nvSpPr>
        <p:spPr>
          <a:xfrm>
            <a:off x="4598719"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chemeClr val="lt1"/>
              </a:buClr>
              <a:buSzPts val="1200"/>
              <a:buNone/>
              <a:defRPr sz="1200">
                <a:solidFill>
                  <a:schemeClr val="lt1"/>
                </a:solidFill>
              </a:defRPr>
            </a:lvl1pPr>
            <a:lvl2pPr lvl="1" rtl="0">
              <a:lnSpc>
                <a:spcPct val="100000"/>
              </a:lnSpc>
              <a:spcBef>
                <a:spcPts val="400"/>
              </a:spcBef>
              <a:spcAft>
                <a:spcPts val="0"/>
              </a:spcAft>
              <a:buClr>
                <a:schemeClr val="lt1"/>
              </a:buClr>
              <a:buSzPts val="1200"/>
              <a:buNone/>
              <a:defRPr sz="1200">
                <a:solidFill>
                  <a:schemeClr val="lt1"/>
                </a:solidFill>
              </a:defRPr>
            </a:lvl2pPr>
            <a:lvl3pPr lvl="2" rtl="0">
              <a:lnSpc>
                <a:spcPct val="100000"/>
              </a:lnSpc>
              <a:spcBef>
                <a:spcPts val="400"/>
              </a:spcBef>
              <a:spcAft>
                <a:spcPts val="0"/>
              </a:spcAft>
              <a:buClr>
                <a:schemeClr val="lt1"/>
              </a:buClr>
              <a:buSzPts val="1200"/>
              <a:buNone/>
              <a:defRPr sz="1200">
                <a:solidFill>
                  <a:schemeClr val="lt1"/>
                </a:solidFill>
              </a:defRPr>
            </a:lvl3pPr>
            <a:lvl4pPr lvl="3" rtl="0">
              <a:lnSpc>
                <a:spcPct val="100000"/>
              </a:lnSpc>
              <a:spcBef>
                <a:spcPts val="400"/>
              </a:spcBef>
              <a:spcAft>
                <a:spcPts val="0"/>
              </a:spcAft>
              <a:buClr>
                <a:schemeClr val="lt1"/>
              </a:buClr>
              <a:buSzPts val="1200"/>
              <a:buNone/>
              <a:defRPr sz="1200">
                <a:solidFill>
                  <a:schemeClr val="lt1"/>
                </a:solidFill>
              </a:defRPr>
            </a:lvl4pPr>
            <a:lvl5pPr lvl="4" rtl="0">
              <a:lnSpc>
                <a:spcPct val="100000"/>
              </a:lnSpc>
              <a:spcBef>
                <a:spcPts val="400"/>
              </a:spcBef>
              <a:spcAft>
                <a:spcPts val="0"/>
              </a:spcAft>
              <a:buClr>
                <a:schemeClr val="lt1"/>
              </a:buClr>
              <a:buSzPts val="1200"/>
              <a:buNone/>
              <a:defRPr sz="1200">
                <a:solidFill>
                  <a:schemeClr val="lt1"/>
                </a:solidFill>
              </a:defRPr>
            </a:lvl5pPr>
            <a:lvl6pPr lvl="5" rtl="0">
              <a:lnSpc>
                <a:spcPct val="100000"/>
              </a:lnSpc>
              <a:spcBef>
                <a:spcPts val="400"/>
              </a:spcBef>
              <a:spcAft>
                <a:spcPts val="0"/>
              </a:spcAft>
              <a:buClr>
                <a:schemeClr val="lt1"/>
              </a:buClr>
              <a:buSzPts val="1200"/>
              <a:buNone/>
              <a:defRPr sz="1200">
                <a:solidFill>
                  <a:schemeClr val="lt1"/>
                </a:solidFill>
              </a:defRPr>
            </a:lvl6pPr>
            <a:lvl7pPr lvl="6" rtl="0">
              <a:lnSpc>
                <a:spcPct val="100000"/>
              </a:lnSpc>
              <a:spcBef>
                <a:spcPts val="400"/>
              </a:spcBef>
              <a:spcAft>
                <a:spcPts val="0"/>
              </a:spcAft>
              <a:buClr>
                <a:schemeClr val="lt1"/>
              </a:buClr>
              <a:buSzPts val="1200"/>
              <a:buNone/>
              <a:defRPr sz="1200">
                <a:solidFill>
                  <a:schemeClr val="lt1"/>
                </a:solidFill>
              </a:defRPr>
            </a:lvl7pPr>
            <a:lvl8pPr lvl="7" rtl="0">
              <a:lnSpc>
                <a:spcPct val="100000"/>
              </a:lnSpc>
              <a:spcBef>
                <a:spcPts val="400"/>
              </a:spcBef>
              <a:spcAft>
                <a:spcPts val="0"/>
              </a:spcAft>
              <a:buClr>
                <a:schemeClr val="lt1"/>
              </a:buClr>
              <a:buSzPts val="1200"/>
              <a:buNone/>
              <a:defRPr sz="1200">
                <a:solidFill>
                  <a:schemeClr val="lt1"/>
                </a:solidFill>
              </a:defRPr>
            </a:lvl8pPr>
            <a:lvl9pPr lvl="8" rtl="0">
              <a:lnSpc>
                <a:spcPct val="100000"/>
              </a:lnSpc>
              <a:spcBef>
                <a:spcPts val="400"/>
              </a:spcBef>
              <a:spcAft>
                <a:spcPts val="0"/>
              </a:spcAft>
              <a:buClr>
                <a:schemeClr val="lt1"/>
              </a:buClr>
              <a:buSzPts val="1200"/>
              <a:buNone/>
              <a:defRPr sz="1200">
                <a:solidFill>
                  <a:schemeClr val="lt1"/>
                </a:solidFill>
              </a:defRPr>
            </a:lvl9pPr>
          </a:lstStyle>
          <a:p/>
        </p:txBody>
      </p:sp>
      <p:sp>
        <p:nvSpPr>
          <p:cNvPr id="131" name="Google Shape;131;p12"/>
          <p:cNvSpPr/>
          <p:nvPr/>
        </p:nvSpPr>
        <p:spPr>
          <a:xfrm>
            <a:off x="0" y="3237663"/>
            <a:ext cx="5957203" cy="1901058"/>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
          <p:cNvSpPr/>
          <p:nvPr/>
        </p:nvSpPr>
        <p:spPr>
          <a:xfrm>
            <a:off x="0" y="0"/>
            <a:ext cx="2924434" cy="1144956"/>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2"/>
          <p:cNvSpPr/>
          <p:nvPr/>
        </p:nvSpPr>
        <p:spPr>
          <a:xfrm>
            <a:off x="4888126" y="0"/>
            <a:ext cx="4255880" cy="2343529"/>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p:nvPr/>
        </p:nvSpPr>
        <p:spPr>
          <a:xfrm>
            <a:off x="3807376" y="4360684"/>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
          <p:cNvSpPr/>
          <p:nvPr/>
        </p:nvSpPr>
        <p:spPr>
          <a:xfrm>
            <a:off x="0" y="4248016"/>
            <a:ext cx="3347799" cy="890707"/>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
          <p:cNvSpPr/>
          <p:nvPr/>
        </p:nvSpPr>
        <p:spPr>
          <a:xfrm>
            <a:off x="5697850" y="3760275"/>
            <a:ext cx="3446155" cy="1378454"/>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
          <p:cNvSpPr/>
          <p:nvPr/>
        </p:nvSpPr>
        <p:spPr>
          <a:xfrm>
            <a:off x="0" y="0"/>
            <a:ext cx="1917920" cy="1664674"/>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727">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4_Título y objetos">
    <p:bg>
      <p:bgPr>
        <a:gradFill>
          <a:gsLst>
            <a:gs pos="0">
              <a:schemeClr val="accent1"/>
            </a:gs>
            <a:gs pos="100000">
              <a:schemeClr val="accent2"/>
            </a:gs>
          </a:gsLst>
          <a:path path="circle">
            <a:fillToRect b="50%" l="50%" r="50%" t="50%"/>
          </a:path>
          <a:tileRect/>
        </a:gradFill>
      </p:bgPr>
    </p:bg>
    <p:spTree>
      <p:nvGrpSpPr>
        <p:cNvPr id="138" name="Shape 138"/>
        <p:cNvGrpSpPr/>
        <p:nvPr/>
      </p:nvGrpSpPr>
      <p:grpSpPr>
        <a:xfrm>
          <a:off x="0" y="0"/>
          <a:ext cx="0" cy="0"/>
          <a:chOff x="0" y="0"/>
          <a:chExt cx="0" cy="0"/>
        </a:xfrm>
      </p:grpSpPr>
      <p:sp>
        <p:nvSpPr>
          <p:cNvPr id="139" name="Google Shape;139;p13"/>
          <p:cNvSpPr/>
          <p:nvPr/>
        </p:nvSpPr>
        <p:spPr>
          <a:xfrm>
            <a:off x="263219" y="1498888"/>
            <a:ext cx="8213700" cy="2192400"/>
          </a:xfrm>
          <a:prstGeom prst="rect">
            <a:avLst/>
          </a:pr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0" name="Google Shape;140;p13"/>
          <p:cNvSpPr txBox="1"/>
          <p:nvPr/>
        </p:nvSpPr>
        <p:spPr>
          <a:xfrm>
            <a:off x="6772942" y="4673209"/>
            <a:ext cx="2057400" cy="273900"/>
          </a:xfrm>
          <a:prstGeom prst="rect">
            <a:avLst/>
          </a:prstGeom>
          <a:gradFill>
            <a:gsLst>
              <a:gs pos="0">
                <a:schemeClr val="accent1"/>
              </a:gs>
              <a:gs pos="100000">
                <a:schemeClr val="accent2"/>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chemeClr val="lt1"/>
              </a:solidFill>
              <a:latin typeface="Nunito Sans SemiBold"/>
              <a:ea typeface="Nunito Sans SemiBold"/>
              <a:cs typeface="Nunito Sans SemiBold"/>
              <a:sym typeface="Nunito Sans SemiBold"/>
            </a:endParaRPr>
          </a:p>
        </p:txBody>
      </p:sp>
      <p:sp>
        <p:nvSpPr>
          <p:cNvPr id="141" name="Google Shape;141;p13"/>
          <p:cNvSpPr txBox="1"/>
          <p:nvPr>
            <p:ph type="ctrTitle"/>
          </p:nvPr>
        </p:nvSpPr>
        <p:spPr>
          <a:xfrm flipH="1">
            <a:off x="2267119" y="1953315"/>
            <a:ext cx="1979700" cy="12414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chemeClr val="lt1"/>
              </a:buClr>
              <a:buSzPts val="2100"/>
              <a:buNone/>
              <a:defRPr b="0"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13"/>
          <p:cNvSpPr txBox="1"/>
          <p:nvPr>
            <p:ph idx="1" type="subTitle"/>
          </p:nvPr>
        </p:nvSpPr>
        <p:spPr>
          <a:xfrm flipH="1">
            <a:off x="4493231" y="2384065"/>
            <a:ext cx="2383500" cy="380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800"/>
              </a:spcBef>
              <a:spcAft>
                <a:spcPts val="0"/>
              </a:spcAft>
              <a:buClr>
                <a:schemeClr val="lt1"/>
              </a:buClr>
              <a:buSzPts val="1200"/>
              <a:buNone/>
              <a:defRPr sz="1200">
                <a:solidFill>
                  <a:schemeClr val="lt1"/>
                </a:solidFill>
              </a:defRPr>
            </a:lvl1pPr>
            <a:lvl2pPr lvl="1" algn="ctr">
              <a:lnSpc>
                <a:spcPct val="90000"/>
              </a:lnSpc>
              <a:spcBef>
                <a:spcPts val="400"/>
              </a:spcBef>
              <a:spcAft>
                <a:spcPts val="0"/>
              </a:spcAft>
              <a:buClr>
                <a:schemeClr val="lt1"/>
              </a:buClr>
              <a:buSzPts val="1500"/>
              <a:buNone/>
              <a:defRPr sz="1500">
                <a:solidFill>
                  <a:schemeClr val="lt1"/>
                </a:solidFill>
              </a:defRPr>
            </a:lvl2pPr>
            <a:lvl3pPr lvl="2" algn="ctr">
              <a:lnSpc>
                <a:spcPct val="90000"/>
              </a:lnSpc>
              <a:spcBef>
                <a:spcPts val="400"/>
              </a:spcBef>
              <a:spcAft>
                <a:spcPts val="0"/>
              </a:spcAft>
              <a:buClr>
                <a:schemeClr val="lt1"/>
              </a:buClr>
              <a:buSzPts val="1400"/>
              <a:buNone/>
              <a:defRPr sz="1400">
                <a:solidFill>
                  <a:schemeClr val="lt1"/>
                </a:solidFill>
              </a:defRPr>
            </a:lvl3pPr>
            <a:lvl4pPr lvl="3" algn="ctr">
              <a:lnSpc>
                <a:spcPct val="90000"/>
              </a:lnSpc>
              <a:spcBef>
                <a:spcPts val="400"/>
              </a:spcBef>
              <a:spcAft>
                <a:spcPts val="0"/>
              </a:spcAft>
              <a:buClr>
                <a:schemeClr val="lt1"/>
              </a:buClr>
              <a:buSzPts val="1200"/>
              <a:buNone/>
              <a:defRPr sz="1200">
                <a:solidFill>
                  <a:schemeClr val="lt1"/>
                </a:solidFill>
              </a:defRPr>
            </a:lvl4pPr>
            <a:lvl5pPr lvl="4" algn="ctr">
              <a:lnSpc>
                <a:spcPct val="90000"/>
              </a:lnSpc>
              <a:spcBef>
                <a:spcPts val="400"/>
              </a:spcBef>
              <a:spcAft>
                <a:spcPts val="0"/>
              </a:spcAft>
              <a:buClr>
                <a:schemeClr val="lt1"/>
              </a:buClr>
              <a:buSzPts val="1200"/>
              <a:buNone/>
              <a:defRPr sz="1200">
                <a:solidFill>
                  <a:schemeClr val="lt1"/>
                </a:solidFill>
              </a:defRPr>
            </a:lvl5pPr>
            <a:lvl6pPr lvl="5" algn="ctr">
              <a:lnSpc>
                <a:spcPct val="90000"/>
              </a:lnSpc>
              <a:spcBef>
                <a:spcPts val="400"/>
              </a:spcBef>
              <a:spcAft>
                <a:spcPts val="0"/>
              </a:spcAft>
              <a:buClr>
                <a:schemeClr val="lt1"/>
              </a:buClr>
              <a:buSzPts val="1200"/>
              <a:buNone/>
              <a:defRPr sz="1200">
                <a:solidFill>
                  <a:schemeClr val="lt1"/>
                </a:solidFill>
              </a:defRPr>
            </a:lvl6pPr>
            <a:lvl7pPr lvl="6" algn="ctr">
              <a:lnSpc>
                <a:spcPct val="90000"/>
              </a:lnSpc>
              <a:spcBef>
                <a:spcPts val="400"/>
              </a:spcBef>
              <a:spcAft>
                <a:spcPts val="0"/>
              </a:spcAft>
              <a:buClr>
                <a:schemeClr val="lt1"/>
              </a:buClr>
              <a:buSzPts val="1200"/>
              <a:buNone/>
              <a:defRPr sz="1200">
                <a:solidFill>
                  <a:schemeClr val="lt1"/>
                </a:solidFill>
              </a:defRPr>
            </a:lvl7pPr>
            <a:lvl8pPr lvl="7" algn="ctr">
              <a:lnSpc>
                <a:spcPct val="90000"/>
              </a:lnSpc>
              <a:spcBef>
                <a:spcPts val="400"/>
              </a:spcBef>
              <a:spcAft>
                <a:spcPts val="0"/>
              </a:spcAft>
              <a:buClr>
                <a:schemeClr val="lt1"/>
              </a:buClr>
              <a:buSzPts val="1200"/>
              <a:buNone/>
              <a:defRPr sz="1200">
                <a:solidFill>
                  <a:schemeClr val="lt1"/>
                </a:solidFill>
              </a:defRPr>
            </a:lvl8pPr>
            <a:lvl9pPr lvl="8" algn="ctr">
              <a:lnSpc>
                <a:spcPct val="90000"/>
              </a:lnSpc>
              <a:spcBef>
                <a:spcPts val="400"/>
              </a:spcBef>
              <a:spcAft>
                <a:spcPts val="0"/>
              </a:spcAft>
              <a:buClr>
                <a:schemeClr val="lt1"/>
              </a:buClr>
              <a:buSzPts val="1200"/>
              <a:buNone/>
              <a:defRPr sz="1200">
                <a:solidFill>
                  <a:schemeClr val="lt1"/>
                </a:solidFill>
              </a:defRPr>
            </a:lvl9pPr>
          </a:lstStyle>
          <a:p/>
        </p:txBody>
      </p:sp>
      <p:cxnSp>
        <p:nvCxnSpPr>
          <p:cNvPr id="143" name="Google Shape;143;p13"/>
          <p:cNvCxnSpPr/>
          <p:nvPr/>
        </p:nvCxnSpPr>
        <p:spPr>
          <a:xfrm>
            <a:off x="4370063" y="2151234"/>
            <a:ext cx="0" cy="887700"/>
          </a:xfrm>
          <a:prstGeom prst="straightConnector1">
            <a:avLst/>
          </a:prstGeom>
          <a:noFill/>
          <a:ln cap="flat" cmpd="sng" w="28575">
            <a:solidFill>
              <a:schemeClr val="lt1"/>
            </a:solidFill>
            <a:prstDash val="solid"/>
            <a:round/>
            <a:headEnd len="med" w="med" type="none"/>
            <a:tailEnd len="med" w="med" type="none"/>
          </a:ln>
        </p:spPr>
      </p:cxnSp>
      <p:sp>
        <p:nvSpPr>
          <p:cNvPr id="144" name="Google Shape;144;p13"/>
          <p:cNvSpPr/>
          <p:nvPr/>
        </p:nvSpPr>
        <p:spPr>
          <a:xfrm rot="10800000">
            <a:off x="2410401" y="2397"/>
            <a:ext cx="6733599" cy="2148840"/>
          </a:xfrm>
          <a:custGeom>
            <a:rect b="b" l="l" r="r" t="t"/>
            <a:pathLst>
              <a:path extrusionOk="0" h="7151" w="23488">
                <a:moveTo>
                  <a:pt x="4309" y="0"/>
                </a:moveTo>
                <a:cubicBezTo>
                  <a:pt x="3860" y="0"/>
                  <a:pt x="3401" y="111"/>
                  <a:pt x="2937" y="369"/>
                </a:cubicBezTo>
                <a:cubicBezTo>
                  <a:pt x="716" y="1608"/>
                  <a:pt x="331" y="2249"/>
                  <a:pt x="1" y="2270"/>
                </a:cubicBezTo>
                <a:lnTo>
                  <a:pt x="1" y="7151"/>
                </a:lnTo>
                <a:lnTo>
                  <a:pt x="23487" y="7151"/>
                </a:lnTo>
                <a:lnTo>
                  <a:pt x="22986" y="6040"/>
                </a:lnTo>
                <a:cubicBezTo>
                  <a:pt x="22986" y="6040"/>
                  <a:pt x="22583" y="6740"/>
                  <a:pt x="21847" y="6740"/>
                </a:cubicBezTo>
                <a:cubicBezTo>
                  <a:pt x="21511" y="6740"/>
                  <a:pt x="21105" y="6594"/>
                  <a:pt x="20636" y="6168"/>
                </a:cubicBezTo>
                <a:cubicBezTo>
                  <a:pt x="19503" y="5133"/>
                  <a:pt x="17832" y="2884"/>
                  <a:pt x="15899" y="2884"/>
                </a:cubicBezTo>
                <a:cubicBezTo>
                  <a:pt x="15280" y="2884"/>
                  <a:pt x="14635" y="3115"/>
                  <a:pt x="13971" y="3690"/>
                </a:cubicBezTo>
                <a:cubicBezTo>
                  <a:pt x="12757" y="4748"/>
                  <a:pt x="11936" y="5109"/>
                  <a:pt x="11324" y="5109"/>
                </a:cubicBezTo>
                <a:cubicBezTo>
                  <a:pt x="10559" y="5109"/>
                  <a:pt x="10120" y="4544"/>
                  <a:pt x="9645" y="4075"/>
                </a:cubicBezTo>
                <a:cubicBezTo>
                  <a:pt x="8931" y="3361"/>
                  <a:pt x="6779" y="0"/>
                  <a:pt x="430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10800000">
            <a:off x="5292458" y="3633192"/>
            <a:ext cx="3851542" cy="1507921"/>
          </a:xfrm>
          <a:custGeom>
            <a:rect b="b" l="l" r="r" t="t"/>
            <a:pathLst>
              <a:path extrusionOk="0" h="4069" w="10393">
                <a:moveTo>
                  <a:pt x="1" y="0"/>
                </a:moveTo>
                <a:lnTo>
                  <a:pt x="1" y="2147"/>
                </a:lnTo>
                <a:cubicBezTo>
                  <a:pt x="1283" y="2770"/>
                  <a:pt x="4105" y="4069"/>
                  <a:pt x="5549" y="4069"/>
                </a:cubicBezTo>
                <a:cubicBezTo>
                  <a:pt x="5789" y="4069"/>
                  <a:pt x="5991" y="4033"/>
                  <a:pt x="6142" y="3952"/>
                </a:cubicBezTo>
                <a:cubicBezTo>
                  <a:pt x="7488" y="3226"/>
                  <a:pt x="5693" y="182"/>
                  <a:pt x="6868" y="118"/>
                </a:cubicBezTo>
                <a:cubicBezTo>
                  <a:pt x="6884" y="117"/>
                  <a:pt x="6900" y="117"/>
                  <a:pt x="6916" y="117"/>
                </a:cubicBezTo>
                <a:cubicBezTo>
                  <a:pt x="7983" y="117"/>
                  <a:pt x="8866" y="1753"/>
                  <a:pt x="9668" y="1753"/>
                </a:cubicBezTo>
                <a:cubicBezTo>
                  <a:pt x="9732" y="1753"/>
                  <a:pt x="9795" y="1743"/>
                  <a:pt x="9859" y="1720"/>
                </a:cubicBezTo>
                <a:cubicBezTo>
                  <a:pt x="10393" y="1528"/>
                  <a:pt x="10212" y="662"/>
                  <a:pt x="1017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10800000">
            <a:off x="-1" y="2302581"/>
            <a:ext cx="5154801" cy="2838530"/>
          </a:xfrm>
          <a:custGeom>
            <a:rect b="b" l="l" r="r" t="t"/>
            <a:pathLst>
              <a:path extrusionOk="0" h="7288" w="13235">
                <a:moveTo>
                  <a:pt x="0" y="0"/>
                </a:moveTo>
                <a:cubicBezTo>
                  <a:pt x="744" y="852"/>
                  <a:pt x="2515" y="2586"/>
                  <a:pt x="4780" y="2586"/>
                </a:cubicBezTo>
                <a:cubicBezTo>
                  <a:pt x="4957" y="2586"/>
                  <a:pt x="5137" y="2576"/>
                  <a:pt x="5319" y="2553"/>
                </a:cubicBezTo>
                <a:cubicBezTo>
                  <a:pt x="7444" y="2289"/>
                  <a:pt x="9223" y="1574"/>
                  <a:pt x="10455" y="1574"/>
                </a:cubicBezTo>
                <a:cubicBezTo>
                  <a:pt x="11113" y="1574"/>
                  <a:pt x="11615" y="1778"/>
                  <a:pt x="11931" y="2361"/>
                </a:cubicBezTo>
                <a:cubicBezTo>
                  <a:pt x="12839" y="4038"/>
                  <a:pt x="11343" y="7156"/>
                  <a:pt x="12978" y="7285"/>
                </a:cubicBezTo>
                <a:cubicBezTo>
                  <a:pt x="12993" y="7287"/>
                  <a:pt x="13009" y="7288"/>
                  <a:pt x="13024" y="7288"/>
                </a:cubicBezTo>
                <a:cubicBezTo>
                  <a:pt x="13094" y="7288"/>
                  <a:pt x="13164" y="7268"/>
                  <a:pt x="13234" y="7242"/>
                </a:cubicBezTo>
                <a:lnTo>
                  <a:pt x="13234" y="0"/>
                </a:ln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10800000">
            <a:off x="3728402" y="2394"/>
            <a:ext cx="1608227" cy="778039"/>
          </a:xfrm>
          <a:custGeom>
            <a:rect b="b" l="l" r="r" t="t"/>
            <a:pathLst>
              <a:path extrusionOk="0" h="2707" w="5865">
                <a:moveTo>
                  <a:pt x="2605" y="1"/>
                </a:moveTo>
                <a:cubicBezTo>
                  <a:pt x="1421" y="1"/>
                  <a:pt x="755" y="1721"/>
                  <a:pt x="129" y="2568"/>
                </a:cubicBezTo>
                <a:cubicBezTo>
                  <a:pt x="86" y="2611"/>
                  <a:pt x="43" y="2664"/>
                  <a:pt x="1" y="2707"/>
                </a:cubicBezTo>
                <a:lnTo>
                  <a:pt x="5864" y="2707"/>
                </a:lnTo>
                <a:cubicBezTo>
                  <a:pt x="4978" y="1938"/>
                  <a:pt x="4358" y="656"/>
                  <a:pt x="3215" y="143"/>
                </a:cubicBezTo>
                <a:cubicBezTo>
                  <a:pt x="2997" y="45"/>
                  <a:pt x="2795" y="1"/>
                  <a:pt x="2605"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10800000">
            <a:off x="5359881" y="2388"/>
            <a:ext cx="3784119" cy="1006803"/>
          </a:xfrm>
          <a:custGeom>
            <a:rect b="b" l="l" r="r" t="t"/>
            <a:pathLst>
              <a:path extrusionOk="0" h="3099" w="12209">
                <a:moveTo>
                  <a:pt x="6332" y="0"/>
                </a:moveTo>
                <a:cubicBezTo>
                  <a:pt x="4270" y="0"/>
                  <a:pt x="1769" y="858"/>
                  <a:pt x="1" y="1593"/>
                </a:cubicBezTo>
                <a:lnTo>
                  <a:pt x="1" y="3099"/>
                </a:lnTo>
                <a:lnTo>
                  <a:pt x="12208" y="3099"/>
                </a:lnTo>
                <a:cubicBezTo>
                  <a:pt x="11418" y="2714"/>
                  <a:pt x="10371" y="1935"/>
                  <a:pt x="8940" y="760"/>
                </a:cubicBezTo>
                <a:cubicBezTo>
                  <a:pt x="8276" y="213"/>
                  <a:pt x="7359" y="0"/>
                  <a:pt x="633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10800000">
            <a:off x="-3" y="2392"/>
            <a:ext cx="3918328" cy="1567321"/>
          </a:xfrm>
          <a:custGeom>
            <a:rect b="b" l="l" r="r" t="t"/>
            <a:pathLst>
              <a:path extrusionOk="0" h="4796" w="11622">
                <a:moveTo>
                  <a:pt x="3676" y="0"/>
                </a:moveTo>
                <a:cubicBezTo>
                  <a:pt x="923" y="0"/>
                  <a:pt x="695" y="3396"/>
                  <a:pt x="0" y="4796"/>
                </a:cubicBezTo>
                <a:lnTo>
                  <a:pt x="11621" y="4796"/>
                </a:lnTo>
                <a:lnTo>
                  <a:pt x="11621" y="2382"/>
                </a:lnTo>
                <a:cubicBezTo>
                  <a:pt x="9944" y="1677"/>
                  <a:pt x="7712" y="940"/>
                  <a:pt x="4796" y="160"/>
                </a:cubicBezTo>
                <a:cubicBezTo>
                  <a:pt x="4382" y="50"/>
                  <a:pt x="4010" y="0"/>
                  <a:pt x="3676"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rot="10800000">
            <a:off x="6618059" y="2948717"/>
            <a:ext cx="2525941" cy="2192396"/>
          </a:xfrm>
          <a:custGeom>
            <a:rect b="b" l="l" r="r" t="t"/>
            <a:pathLst>
              <a:path extrusionOk="0" h="5916" w="6816">
                <a:moveTo>
                  <a:pt x="1" y="0"/>
                </a:moveTo>
                <a:lnTo>
                  <a:pt x="1" y="5597"/>
                </a:lnTo>
                <a:cubicBezTo>
                  <a:pt x="220" y="5784"/>
                  <a:pt x="427" y="5916"/>
                  <a:pt x="641" y="5916"/>
                </a:cubicBezTo>
                <a:cubicBezTo>
                  <a:pt x="708" y="5916"/>
                  <a:pt x="775" y="5903"/>
                  <a:pt x="844" y="5875"/>
                </a:cubicBezTo>
                <a:cubicBezTo>
                  <a:pt x="1816" y="5469"/>
                  <a:pt x="407" y="3109"/>
                  <a:pt x="1207" y="2361"/>
                </a:cubicBezTo>
                <a:cubicBezTo>
                  <a:pt x="1391" y="2190"/>
                  <a:pt x="1600" y="2125"/>
                  <a:pt x="1829" y="2125"/>
                </a:cubicBezTo>
                <a:cubicBezTo>
                  <a:pt x="2536" y="2125"/>
                  <a:pt x="3436" y="2738"/>
                  <a:pt x="4414" y="2738"/>
                </a:cubicBezTo>
                <a:cubicBezTo>
                  <a:pt x="4942" y="2738"/>
                  <a:pt x="5492" y="2559"/>
                  <a:pt x="6046" y="2008"/>
                </a:cubicBezTo>
                <a:cubicBezTo>
                  <a:pt x="6633" y="1421"/>
                  <a:pt x="6815" y="705"/>
                  <a:pt x="6772"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5_Título y objetos">
    <p:bg>
      <p:bgPr>
        <a:gradFill>
          <a:gsLst>
            <a:gs pos="0">
              <a:schemeClr val="accent1"/>
            </a:gs>
            <a:gs pos="100000">
              <a:schemeClr val="accent2"/>
            </a:gs>
          </a:gsLst>
          <a:path path="circle">
            <a:fillToRect b="50%" l="50%" r="50%" t="50%"/>
          </a:path>
          <a:tileRect/>
        </a:gradFill>
      </p:bgPr>
    </p:bg>
    <p:spTree>
      <p:nvGrpSpPr>
        <p:cNvPr id="151" name="Shape 151"/>
        <p:cNvGrpSpPr/>
        <p:nvPr/>
      </p:nvGrpSpPr>
      <p:grpSpPr>
        <a:xfrm>
          <a:off x="0" y="0"/>
          <a:ext cx="0" cy="0"/>
          <a:chOff x="0" y="0"/>
          <a:chExt cx="0" cy="0"/>
        </a:xfrm>
      </p:grpSpPr>
      <p:sp>
        <p:nvSpPr>
          <p:cNvPr id="152" name="Google Shape;152;p14"/>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SzPts val="1100"/>
              <a:buFont typeface="Squada One"/>
              <a:buNone/>
              <a:defRPr>
                <a:latin typeface="Squada One"/>
                <a:ea typeface="Squada One"/>
                <a:cs typeface="Squada One"/>
                <a:sym typeface="Squada One"/>
              </a:defRPr>
            </a:lvl2pPr>
            <a:lvl3pPr lvl="2">
              <a:spcBef>
                <a:spcPts val="0"/>
              </a:spcBef>
              <a:spcAft>
                <a:spcPts val="0"/>
              </a:spcAft>
              <a:buSzPts val="1100"/>
              <a:buFont typeface="Squada One"/>
              <a:buNone/>
              <a:defRPr>
                <a:latin typeface="Squada One"/>
                <a:ea typeface="Squada One"/>
                <a:cs typeface="Squada One"/>
                <a:sym typeface="Squada One"/>
              </a:defRPr>
            </a:lvl3pPr>
            <a:lvl4pPr lvl="3">
              <a:spcBef>
                <a:spcPts val="0"/>
              </a:spcBef>
              <a:spcAft>
                <a:spcPts val="0"/>
              </a:spcAft>
              <a:buSzPts val="1100"/>
              <a:buFont typeface="Squada One"/>
              <a:buNone/>
              <a:defRPr>
                <a:latin typeface="Squada One"/>
                <a:ea typeface="Squada One"/>
                <a:cs typeface="Squada One"/>
                <a:sym typeface="Squada One"/>
              </a:defRPr>
            </a:lvl4pPr>
            <a:lvl5pPr lvl="4">
              <a:spcBef>
                <a:spcPts val="0"/>
              </a:spcBef>
              <a:spcAft>
                <a:spcPts val="0"/>
              </a:spcAft>
              <a:buSzPts val="1100"/>
              <a:buFont typeface="Squada One"/>
              <a:buNone/>
              <a:defRPr>
                <a:latin typeface="Squada One"/>
                <a:ea typeface="Squada One"/>
                <a:cs typeface="Squada One"/>
                <a:sym typeface="Squada One"/>
              </a:defRPr>
            </a:lvl5pPr>
            <a:lvl6pPr lvl="5">
              <a:spcBef>
                <a:spcPts val="0"/>
              </a:spcBef>
              <a:spcAft>
                <a:spcPts val="0"/>
              </a:spcAft>
              <a:buSzPts val="1100"/>
              <a:buFont typeface="Squada One"/>
              <a:buNone/>
              <a:defRPr>
                <a:latin typeface="Squada One"/>
                <a:ea typeface="Squada One"/>
                <a:cs typeface="Squada One"/>
                <a:sym typeface="Squada One"/>
              </a:defRPr>
            </a:lvl6pPr>
            <a:lvl7pPr lvl="6">
              <a:spcBef>
                <a:spcPts val="0"/>
              </a:spcBef>
              <a:spcAft>
                <a:spcPts val="0"/>
              </a:spcAft>
              <a:buSzPts val="1100"/>
              <a:buFont typeface="Squada One"/>
              <a:buNone/>
              <a:defRPr>
                <a:latin typeface="Squada One"/>
                <a:ea typeface="Squada One"/>
                <a:cs typeface="Squada One"/>
                <a:sym typeface="Squada One"/>
              </a:defRPr>
            </a:lvl7pPr>
            <a:lvl8pPr lvl="7">
              <a:spcBef>
                <a:spcPts val="0"/>
              </a:spcBef>
              <a:spcAft>
                <a:spcPts val="0"/>
              </a:spcAft>
              <a:buSzPts val="1100"/>
              <a:buFont typeface="Squada One"/>
              <a:buNone/>
              <a:defRPr>
                <a:latin typeface="Squada One"/>
                <a:ea typeface="Squada One"/>
                <a:cs typeface="Squada One"/>
                <a:sym typeface="Squada One"/>
              </a:defRPr>
            </a:lvl8pPr>
            <a:lvl9pPr lvl="8">
              <a:spcBef>
                <a:spcPts val="0"/>
              </a:spcBef>
              <a:spcAft>
                <a:spcPts val="0"/>
              </a:spcAft>
              <a:buSzPts val="1100"/>
              <a:buFont typeface="Squada One"/>
              <a:buNone/>
              <a:defRPr>
                <a:latin typeface="Squada One"/>
                <a:ea typeface="Squada One"/>
                <a:cs typeface="Squada One"/>
                <a:sym typeface="Squada One"/>
              </a:defRPr>
            </a:lvl9pPr>
          </a:lstStyle>
          <a:p/>
        </p:txBody>
      </p:sp>
      <p:sp>
        <p:nvSpPr>
          <p:cNvPr id="153" name="Google Shape;153;p14"/>
          <p:cNvSpPr/>
          <p:nvPr/>
        </p:nvSpPr>
        <p:spPr>
          <a:xfrm>
            <a:off x="777400" y="1455325"/>
            <a:ext cx="2422200" cy="37758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4" name="Google Shape;154;p14"/>
          <p:cNvSpPr/>
          <p:nvPr/>
        </p:nvSpPr>
        <p:spPr>
          <a:xfrm>
            <a:off x="3597675" y="-74450"/>
            <a:ext cx="2422200" cy="44250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5" name="Google Shape;155;p14"/>
          <p:cNvSpPr txBox="1"/>
          <p:nvPr>
            <p:ph idx="1" type="subTitle"/>
          </p:nvPr>
        </p:nvSpPr>
        <p:spPr>
          <a:xfrm flipH="1">
            <a:off x="825666" y="2286000"/>
            <a:ext cx="23256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9pPr>
          </a:lstStyle>
          <a:p/>
        </p:txBody>
      </p:sp>
      <p:sp>
        <p:nvSpPr>
          <p:cNvPr id="156" name="Google Shape;156;p14"/>
          <p:cNvSpPr txBox="1"/>
          <p:nvPr>
            <p:ph idx="2" type="subTitle"/>
          </p:nvPr>
        </p:nvSpPr>
        <p:spPr>
          <a:xfrm>
            <a:off x="922988" y="2567513"/>
            <a:ext cx="21309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157" name="Google Shape;157;p14"/>
          <p:cNvSpPr txBox="1"/>
          <p:nvPr>
            <p:ph idx="3" type="subTitle"/>
          </p:nvPr>
        </p:nvSpPr>
        <p:spPr>
          <a:xfrm flipH="1">
            <a:off x="3645938" y="2286000"/>
            <a:ext cx="23256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9pPr>
          </a:lstStyle>
          <a:p/>
        </p:txBody>
      </p:sp>
      <p:sp>
        <p:nvSpPr>
          <p:cNvPr id="158" name="Google Shape;158;p14"/>
          <p:cNvSpPr txBox="1"/>
          <p:nvPr>
            <p:ph idx="4" type="subTitle"/>
          </p:nvPr>
        </p:nvSpPr>
        <p:spPr>
          <a:xfrm>
            <a:off x="3743190" y="2567513"/>
            <a:ext cx="21309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159" name="Google Shape;159;p14"/>
          <p:cNvSpPr/>
          <p:nvPr/>
        </p:nvSpPr>
        <p:spPr>
          <a:xfrm rot="10800000">
            <a:off x="2945906" y="-1824"/>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rot="10800000">
            <a:off x="0" y="-1825"/>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rot="10800000">
            <a:off x="6" y="-1824"/>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rot="10800000">
            <a:off x="5" y="3647533"/>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4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rot="10800000">
            <a:off x="10" y="742546"/>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6_Título y objetos">
    <p:bg>
      <p:bgPr>
        <a:gradFill>
          <a:gsLst>
            <a:gs pos="0">
              <a:schemeClr val="accent1"/>
            </a:gs>
            <a:gs pos="100000">
              <a:schemeClr val="accent2"/>
            </a:gs>
          </a:gsLst>
          <a:path path="circle">
            <a:fillToRect b="50%" l="50%" r="50%" t="50%"/>
          </a:path>
          <a:tileRect/>
        </a:gradFill>
      </p:bgPr>
    </p:bg>
    <p:spTree>
      <p:nvGrpSpPr>
        <p:cNvPr id="164" name="Shape 164"/>
        <p:cNvGrpSpPr/>
        <p:nvPr/>
      </p:nvGrpSpPr>
      <p:grpSpPr>
        <a:xfrm>
          <a:off x="0" y="0"/>
          <a:ext cx="0" cy="0"/>
          <a:chOff x="0" y="0"/>
          <a:chExt cx="0" cy="0"/>
        </a:xfrm>
      </p:grpSpPr>
      <p:sp>
        <p:nvSpPr>
          <p:cNvPr id="165" name="Google Shape;165;p15"/>
          <p:cNvSpPr/>
          <p:nvPr/>
        </p:nvSpPr>
        <p:spPr>
          <a:xfrm>
            <a:off x="768875" y="-54929"/>
            <a:ext cx="1789200" cy="38379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6" name="Google Shape;166;p15"/>
          <p:cNvSpPr/>
          <p:nvPr/>
        </p:nvSpPr>
        <p:spPr>
          <a:xfrm>
            <a:off x="2761550" y="1360646"/>
            <a:ext cx="1786800" cy="38379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7" name="Google Shape;167;p15"/>
          <p:cNvSpPr/>
          <p:nvPr/>
        </p:nvSpPr>
        <p:spPr>
          <a:xfrm>
            <a:off x="4758546" y="-54929"/>
            <a:ext cx="1761900" cy="38379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8" name="Google Shape;168;p15"/>
          <p:cNvSpPr txBox="1"/>
          <p:nvPr>
            <p:ph idx="1" type="subTitle"/>
          </p:nvPr>
        </p:nvSpPr>
        <p:spPr>
          <a:xfrm flipH="1">
            <a:off x="906049"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9pPr>
          </a:lstStyle>
          <a:p/>
        </p:txBody>
      </p:sp>
      <p:sp>
        <p:nvSpPr>
          <p:cNvPr id="169" name="Google Shape;169;p15"/>
          <p:cNvSpPr txBox="1"/>
          <p:nvPr>
            <p:ph idx="2" type="subTitle"/>
          </p:nvPr>
        </p:nvSpPr>
        <p:spPr>
          <a:xfrm>
            <a:off x="906244"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170" name="Google Shape;170;p15"/>
          <p:cNvSpPr txBox="1"/>
          <p:nvPr>
            <p:ph idx="3" type="subTitle"/>
          </p:nvPr>
        </p:nvSpPr>
        <p:spPr>
          <a:xfrm flipH="1">
            <a:off x="2897617"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9pPr>
          </a:lstStyle>
          <a:p/>
        </p:txBody>
      </p:sp>
      <p:sp>
        <p:nvSpPr>
          <p:cNvPr id="171" name="Google Shape;171;p15"/>
          <p:cNvSpPr txBox="1"/>
          <p:nvPr>
            <p:ph idx="4" type="subTitle"/>
          </p:nvPr>
        </p:nvSpPr>
        <p:spPr>
          <a:xfrm>
            <a:off x="2897813"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172" name="Google Shape;172;p15"/>
          <p:cNvSpPr txBox="1"/>
          <p:nvPr>
            <p:ph idx="5" type="subTitle"/>
          </p:nvPr>
        </p:nvSpPr>
        <p:spPr>
          <a:xfrm flipH="1">
            <a:off x="4882125" y="1544100"/>
            <a:ext cx="1514700" cy="8232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b="1" sz="1400">
                <a:solidFill>
                  <a:schemeClr val="lt1"/>
                </a:solidFill>
                <a:latin typeface="Squada One"/>
                <a:ea typeface="Squada One"/>
                <a:cs typeface="Squada One"/>
                <a:sym typeface="Squada One"/>
              </a:defRPr>
            </a:lvl9pPr>
          </a:lstStyle>
          <a:p/>
        </p:txBody>
      </p:sp>
      <p:sp>
        <p:nvSpPr>
          <p:cNvPr id="173" name="Google Shape;173;p15"/>
          <p:cNvSpPr txBox="1"/>
          <p:nvPr>
            <p:ph idx="6" type="subTitle"/>
          </p:nvPr>
        </p:nvSpPr>
        <p:spPr>
          <a:xfrm>
            <a:off x="4882322" y="2415113"/>
            <a:ext cx="1514400" cy="894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174" name="Google Shape;174;p15"/>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032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txBox="1"/>
          <p:nvPr>
            <p:ph type="ctrTitle"/>
          </p:nvPr>
        </p:nvSpPr>
        <p:spPr>
          <a:xfrm flipH="1">
            <a:off x="5976938" y="827965"/>
            <a:ext cx="2308500" cy="34839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chemeClr val="lt1"/>
              </a:buClr>
              <a:buSzPts val="1800"/>
              <a:buNone/>
              <a:defRPr b="0" sz="1800">
                <a:solidFill>
                  <a:schemeClr val="lt1"/>
                </a:solidFill>
              </a:defRPr>
            </a:lvl1pPr>
            <a:lvl2pPr lvl="1" rtl="0">
              <a:spcBef>
                <a:spcPts val="0"/>
              </a:spcBef>
              <a:spcAft>
                <a:spcPts val="0"/>
              </a:spcAft>
              <a:buSzPts val="1100"/>
              <a:buFont typeface="Squada One"/>
              <a:buNone/>
              <a:defRPr>
                <a:latin typeface="Squada One"/>
                <a:ea typeface="Squada One"/>
                <a:cs typeface="Squada One"/>
                <a:sym typeface="Squada One"/>
              </a:defRPr>
            </a:lvl2pPr>
            <a:lvl3pPr lvl="2" rtl="0">
              <a:spcBef>
                <a:spcPts val="0"/>
              </a:spcBef>
              <a:spcAft>
                <a:spcPts val="0"/>
              </a:spcAft>
              <a:buSzPts val="1100"/>
              <a:buFont typeface="Squada One"/>
              <a:buNone/>
              <a:defRPr>
                <a:latin typeface="Squada One"/>
                <a:ea typeface="Squada One"/>
                <a:cs typeface="Squada One"/>
                <a:sym typeface="Squada One"/>
              </a:defRPr>
            </a:lvl3pPr>
            <a:lvl4pPr lvl="3" rtl="0">
              <a:spcBef>
                <a:spcPts val="0"/>
              </a:spcBef>
              <a:spcAft>
                <a:spcPts val="0"/>
              </a:spcAft>
              <a:buSzPts val="1100"/>
              <a:buFont typeface="Squada One"/>
              <a:buNone/>
              <a:defRPr>
                <a:latin typeface="Squada One"/>
                <a:ea typeface="Squada One"/>
                <a:cs typeface="Squada One"/>
                <a:sym typeface="Squada One"/>
              </a:defRPr>
            </a:lvl4pPr>
            <a:lvl5pPr lvl="4" rtl="0">
              <a:spcBef>
                <a:spcPts val="0"/>
              </a:spcBef>
              <a:spcAft>
                <a:spcPts val="0"/>
              </a:spcAft>
              <a:buSzPts val="1100"/>
              <a:buFont typeface="Squada One"/>
              <a:buNone/>
              <a:defRPr>
                <a:latin typeface="Squada One"/>
                <a:ea typeface="Squada One"/>
                <a:cs typeface="Squada One"/>
                <a:sym typeface="Squada One"/>
              </a:defRPr>
            </a:lvl5pPr>
            <a:lvl6pPr lvl="5" rtl="0">
              <a:spcBef>
                <a:spcPts val="0"/>
              </a:spcBef>
              <a:spcAft>
                <a:spcPts val="0"/>
              </a:spcAft>
              <a:buSzPts val="1100"/>
              <a:buFont typeface="Squada One"/>
              <a:buNone/>
              <a:defRPr>
                <a:latin typeface="Squada One"/>
                <a:ea typeface="Squada One"/>
                <a:cs typeface="Squada One"/>
                <a:sym typeface="Squada One"/>
              </a:defRPr>
            </a:lvl6pPr>
            <a:lvl7pPr lvl="6" rtl="0">
              <a:spcBef>
                <a:spcPts val="0"/>
              </a:spcBef>
              <a:spcAft>
                <a:spcPts val="0"/>
              </a:spcAft>
              <a:buSzPts val="1100"/>
              <a:buFont typeface="Squada One"/>
              <a:buNone/>
              <a:defRPr>
                <a:latin typeface="Squada One"/>
                <a:ea typeface="Squada One"/>
                <a:cs typeface="Squada One"/>
                <a:sym typeface="Squada One"/>
              </a:defRPr>
            </a:lvl7pPr>
            <a:lvl8pPr lvl="7" rtl="0">
              <a:spcBef>
                <a:spcPts val="0"/>
              </a:spcBef>
              <a:spcAft>
                <a:spcPts val="0"/>
              </a:spcAft>
              <a:buSzPts val="1100"/>
              <a:buFont typeface="Squada One"/>
              <a:buNone/>
              <a:defRPr>
                <a:latin typeface="Squada One"/>
                <a:ea typeface="Squada One"/>
                <a:cs typeface="Squada One"/>
                <a:sym typeface="Squada One"/>
              </a:defRPr>
            </a:lvl8pPr>
            <a:lvl9pPr lvl="8" rtl="0">
              <a:spcBef>
                <a:spcPts val="0"/>
              </a:spcBef>
              <a:spcAft>
                <a:spcPts val="0"/>
              </a:spcAft>
              <a:buSzPts val="1100"/>
              <a:buFont typeface="Squada One"/>
              <a:buNone/>
              <a:defRPr>
                <a:latin typeface="Squada One"/>
                <a:ea typeface="Squada One"/>
                <a:cs typeface="Squada One"/>
                <a:sym typeface="Squad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INE + TITLE + SUBTITLE">
  <p:cSld name="2_Diapositiva de título">
    <p:bg>
      <p:bgPr>
        <a:gradFill>
          <a:gsLst>
            <a:gs pos="0">
              <a:schemeClr val="accent1"/>
            </a:gs>
            <a:gs pos="100000">
              <a:schemeClr val="accent2"/>
            </a:gs>
          </a:gsLst>
          <a:path path="circle">
            <a:fillToRect b="50%" l="50%" r="50%" t="50%"/>
          </a:path>
          <a:tileRect/>
        </a:gradFill>
      </p:bgPr>
    </p:bg>
    <p:spTree>
      <p:nvGrpSpPr>
        <p:cNvPr id="180" name="Shape 180"/>
        <p:cNvGrpSpPr/>
        <p:nvPr/>
      </p:nvGrpSpPr>
      <p:grpSpPr>
        <a:xfrm>
          <a:off x="0" y="0"/>
          <a:ext cx="0" cy="0"/>
          <a:chOff x="0" y="0"/>
          <a:chExt cx="0" cy="0"/>
        </a:xfrm>
      </p:grpSpPr>
      <p:sp>
        <p:nvSpPr>
          <p:cNvPr id="181" name="Google Shape;181;p16"/>
          <p:cNvSpPr/>
          <p:nvPr>
            <p:ph idx="2" type="pic"/>
          </p:nvPr>
        </p:nvSpPr>
        <p:spPr>
          <a:xfrm>
            <a:off x="0" y="0"/>
            <a:ext cx="4572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Roboto Light"/>
                <a:ea typeface="Roboto Light"/>
                <a:cs typeface="Roboto Light"/>
                <a:sym typeface="Roboto Light"/>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Light"/>
                <a:ea typeface="Roboto Light"/>
                <a:cs typeface="Roboto Light"/>
                <a:sym typeface="Roboto Light"/>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Light"/>
                <a:ea typeface="Roboto Light"/>
                <a:cs typeface="Roboto Light"/>
                <a:sym typeface="Roboto Light"/>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2" name="Google Shape;182;p16"/>
          <p:cNvSpPr txBox="1"/>
          <p:nvPr>
            <p:ph type="ctrTitle"/>
          </p:nvPr>
        </p:nvSpPr>
        <p:spPr>
          <a:xfrm>
            <a:off x="4190296" y="1801293"/>
            <a:ext cx="2966700" cy="12417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2100"/>
              <a:buNone/>
              <a:defRPr b="0" sz="2100">
                <a:solidFill>
                  <a:schemeClr val="lt1"/>
                </a:solidFill>
              </a:defRPr>
            </a:lvl1pPr>
            <a:lvl2pPr lvl="1">
              <a:spcBef>
                <a:spcPts val="0"/>
              </a:spcBef>
              <a:spcAft>
                <a:spcPts val="0"/>
              </a:spcAft>
              <a:buClr>
                <a:schemeClr val="lt1"/>
              </a:buClr>
              <a:buSzPts val="1100"/>
              <a:buNone/>
              <a:defRPr b="1">
                <a:solidFill>
                  <a:schemeClr val="lt1"/>
                </a:solidFill>
              </a:defRPr>
            </a:lvl2pPr>
            <a:lvl3pPr lvl="2">
              <a:spcBef>
                <a:spcPts val="0"/>
              </a:spcBef>
              <a:spcAft>
                <a:spcPts val="0"/>
              </a:spcAft>
              <a:buClr>
                <a:schemeClr val="lt1"/>
              </a:buClr>
              <a:buSzPts val="1100"/>
              <a:buNone/>
              <a:defRPr b="1">
                <a:solidFill>
                  <a:schemeClr val="lt1"/>
                </a:solidFill>
              </a:defRPr>
            </a:lvl3pPr>
            <a:lvl4pPr lvl="3">
              <a:spcBef>
                <a:spcPts val="0"/>
              </a:spcBef>
              <a:spcAft>
                <a:spcPts val="0"/>
              </a:spcAft>
              <a:buClr>
                <a:schemeClr val="lt1"/>
              </a:buClr>
              <a:buSzPts val="1100"/>
              <a:buNone/>
              <a:defRPr b="1">
                <a:solidFill>
                  <a:schemeClr val="lt1"/>
                </a:solidFill>
              </a:defRPr>
            </a:lvl4pPr>
            <a:lvl5pPr lvl="4">
              <a:spcBef>
                <a:spcPts val="0"/>
              </a:spcBef>
              <a:spcAft>
                <a:spcPts val="0"/>
              </a:spcAft>
              <a:buClr>
                <a:schemeClr val="lt1"/>
              </a:buClr>
              <a:buSzPts val="1100"/>
              <a:buNone/>
              <a:defRPr b="1">
                <a:solidFill>
                  <a:schemeClr val="lt1"/>
                </a:solidFill>
              </a:defRPr>
            </a:lvl5pPr>
            <a:lvl6pPr lvl="5">
              <a:spcBef>
                <a:spcPts val="0"/>
              </a:spcBef>
              <a:spcAft>
                <a:spcPts val="0"/>
              </a:spcAft>
              <a:buClr>
                <a:schemeClr val="lt1"/>
              </a:buClr>
              <a:buSzPts val="1100"/>
              <a:buNone/>
              <a:defRPr b="1">
                <a:solidFill>
                  <a:schemeClr val="lt1"/>
                </a:solidFill>
              </a:defRPr>
            </a:lvl6pPr>
            <a:lvl7pPr lvl="6">
              <a:spcBef>
                <a:spcPts val="0"/>
              </a:spcBef>
              <a:spcAft>
                <a:spcPts val="0"/>
              </a:spcAft>
              <a:buClr>
                <a:schemeClr val="lt1"/>
              </a:buClr>
              <a:buSzPts val="1100"/>
              <a:buNone/>
              <a:defRPr b="1">
                <a:solidFill>
                  <a:schemeClr val="lt1"/>
                </a:solidFill>
              </a:defRPr>
            </a:lvl7pPr>
            <a:lvl8pPr lvl="7">
              <a:spcBef>
                <a:spcPts val="0"/>
              </a:spcBef>
              <a:spcAft>
                <a:spcPts val="0"/>
              </a:spcAft>
              <a:buClr>
                <a:schemeClr val="lt1"/>
              </a:buClr>
              <a:buSzPts val="1100"/>
              <a:buNone/>
              <a:defRPr b="1">
                <a:solidFill>
                  <a:schemeClr val="lt1"/>
                </a:solidFill>
              </a:defRPr>
            </a:lvl8pPr>
            <a:lvl9pPr lvl="8">
              <a:spcBef>
                <a:spcPts val="0"/>
              </a:spcBef>
              <a:spcAft>
                <a:spcPts val="0"/>
              </a:spcAft>
              <a:buClr>
                <a:schemeClr val="lt1"/>
              </a:buClr>
              <a:buSzPts val="1100"/>
              <a:buNone/>
              <a:defRPr b="1">
                <a:solidFill>
                  <a:schemeClr val="lt1"/>
                </a:solidFill>
              </a:defRPr>
            </a:lvl9pPr>
          </a:lstStyle>
          <a:p/>
        </p:txBody>
      </p:sp>
      <p:sp>
        <p:nvSpPr>
          <p:cNvPr id="183" name="Google Shape;183;p16"/>
          <p:cNvSpPr txBox="1"/>
          <p:nvPr>
            <p:ph idx="1" type="subTitle"/>
          </p:nvPr>
        </p:nvSpPr>
        <p:spPr>
          <a:xfrm>
            <a:off x="4769001" y="3394960"/>
            <a:ext cx="2388000" cy="10044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lt1"/>
              </a:buClr>
              <a:buSzPts val="1100"/>
              <a:buNone/>
              <a:defRPr sz="1100">
                <a:solidFill>
                  <a:schemeClr val="lt1"/>
                </a:solidFill>
              </a:defRPr>
            </a:lvl1pPr>
            <a:lvl2pPr lvl="1" algn="ctr">
              <a:lnSpc>
                <a:spcPct val="90000"/>
              </a:lnSpc>
              <a:spcBef>
                <a:spcPts val="400"/>
              </a:spcBef>
              <a:spcAft>
                <a:spcPts val="0"/>
              </a:spcAft>
              <a:buClr>
                <a:schemeClr val="lt1"/>
              </a:buClr>
              <a:buSzPts val="1500"/>
              <a:buNone/>
              <a:defRPr sz="1500">
                <a:solidFill>
                  <a:schemeClr val="lt1"/>
                </a:solidFill>
              </a:defRPr>
            </a:lvl2pPr>
            <a:lvl3pPr lvl="2" algn="ctr">
              <a:lnSpc>
                <a:spcPct val="90000"/>
              </a:lnSpc>
              <a:spcBef>
                <a:spcPts val="400"/>
              </a:spcBef>
              <a:spcAft>
                <a:spcPts val="0"/>
              </a:spcAft>
              <a:buClr>
                <a:schemeClr val="lt1"/>
              </a:buClr>
              <a:buSzPts val="1400"/>
              <a:buNone/>
              <a:defRPr sz="1400">
                <a:solidFill>
                  <a:schemeClr val="lt1"/>
                </a:solidFill>
              </a:defRPr>
            </a:lvl3pPr>
            <a:lvl4pPr lvl="3" algn="ctr">
              <a:lnSpc>
                <a:spcPct val="90000"/>
              </a:lnSpc>
              <a:spcBef>
                <a:spcPts val="400"/>
              </a:spcBef>
              <a:spcAft>
                <a:spcPts val="0"/>
              </a:spcAft>
              <a:buClr>
                <a:schemeClr val="lt1"/>
              </a:buClr>
              <a:buSzPts val="1200"/>
              <a:buNone/>
              <a:defRPr sz="1200">
                <a:solidFill>
                  <a:schemeClr val="lt1"/>
                </a:solidFill>
              </a:defRPr>
            </a:lvl4pPr>
            <a:lvl5pPr lvl="4" algn="ctr">
              <a:lnSpc>
                <a:spcPct val="90000"/>
              </a:lnSpc>
              <a:spcBef>
                <a:spcPts val="400"/>
              </a:spcBef>
              <a:spcAft>
                <a:spcPts val="0"/>
              </a:spcAft>
              <a:buClr>
                <a:schemeClr val="lt1"/>
              </a:buClr>
              <a:buSzPts val="1200"/>
              <a:buNone/>
              <a:defRPr sz="1200">
                <a:solidFill>
                  <a:schemeClr val="lt1"/>
                </a:solidFill>
              </a:defRPr>
            </a:lvl5pPr>
            <a:lvl6pPr lvl="5" algn="ctr">
              <a:lnSpc>
                <a:spcPct val="90000"/>
              </a:lnSpc>
              <a:spcBef>
                <a:spcPts val="400"/>
              </a:spcBef>
              <a:spcAft>
                <a:spcPts val="0"/>
              </a:spcAft>
              <a:buClr>
                <a:schemeClr val="lt1"/>
              </a:buClr>
              <a:buSzPts val="1200"/>
              <a:buNone/>
              <a:defRPr sz="1200">
                <a:solidFill>
                  <a:schemeClr val="lt1"/>
                </a:solidFill>
              </a:defRPr>
            </a:lvl6pPr>
            <a:lvl7pPr lvl="6" algn="ctr">
              <a:lnSpc>
                <a:spcPct val="90000"/>
              </a:lnSpc>
              <a:spcBef>
                <a:spcPts val="400"/>
              </a:spcBef>
              <a:spcAft>
                <a:spcPts val="0"/>
              </a:spcAft>
              <a:buClr>
                <a:schemeClr val="lt1"/>
              </a:buClr>
              <a:buSzPts val="1200"/>
              <a:buNone/>
              <a:defRPr sz="1200">
                <a:solidFill>
                  <a:schemeClr val="lt1"/>
                </a:solidFill>
              </a:defRPr>
            </a:lvl7pPr>
            <a:lvl8pPr lvl="7" algn="ctr">
              <a:lnSpc>
                <a:spcPct val="90000"/>
              </a:lnSpc>
              <a:spcBef>
                <a:spcPts val="400"/>
              </a:spcBef>
              <a:spcAft>
                <a:spcPts val="0"/>
              </a:spcAft>
              <a:buClr>
                <a:schemeClr val="lt1"/>
              </a:buClr>
              <a:buSzPts val="1200"/>
              <a:buNone/>
              <a:defRPr sz="1200">
                <a:solidFill>
                  <a:schemeClr val="lt1"/>
                </a:solidFill>
              </a:defRPr>
            </a:lvl8pPr>
            <a:lvl9pPr lvl="8" algn="ctr">
              <a:lnSpc>
                <a:spcPct val="90000"/>
              </a:lnSpc>
              <a:spcBef>
                <a:spcPts val="400"/>
              </a:spcBef>
              <a:spcAft>
                <a:spcPts val="0"/>
              </a:spcAft>
              <a:buClr>
                <a:schemeClr val="lt1"/>
              </a:buClr>
              <a:buSzPts val="1200"/>
              <a:buNone/>
              <a:defRPr sz="1200">
                <a:solidFill>
                  <a:schemeClr val="lt1"/>
                </a:solidFill>
              </a:defRPr>
            </a:lvl9pPr>
          </a:lstStyle>
          <a:p/>
        </p:txBody>
      </p:sp>
      <p:sp>
        <p:nvSpPr>
          <p:cNvPr id="184" name="Google Shape;184;p1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rgbClr val="FFFFFF"/>
                </a:solidFill>
                <a:latin typeface="Nunito Sans SemiBold"/>
                <a:ea typeface="Nunito Sans SemiBold"/>
                <a:cs typeface="Nunito Sans SemiBold"/>
                <a:sym typeface="Nunito Sans SemiBold"/>
              </a:rPr>
              <a:t>‹#›</a:t>
            </a:fld>
            <a:endParaRPr b="0" i="0" sz="800" u="none" cap="none" strike="noStrike">
              <a:solidFill>
                <a:schemeClr val="lt1"/>
              </a:solidFill>
              <a:latin typeface="Nunito Sans SemiBold"/>
              <a:ea typeface="Nunito Sans SemiBold"/>
              <a:cs typeface="Nunito Sans SemiBold"/>
              <a:sym typeface="Nunito Sans SemiBold"/>
            </a:endParaRPr>
          </a:p>
        </p:txBody>
      </p:sp>
      <p:sp>
        <p:nvSpPr>
          <p:cNvPr id="185" name="Google Shape;185;p16"/>
          <p:cNvSpPr/>
          <p:nvPr/>
        </p:nvSpPr>
        <p:spPr>
          <a:xfrm>
            <a:off x="6804150"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01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182185"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6780000" dist="1714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7417929"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01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678424" y="4546187"/>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0"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0" y="3075"/>
            <a:ext cx="1944089" cy="1397138"/>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4926743" y="0"/>
            <a:ext cx="2319503" cy="682705"/>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5913146" y="0"/>
            <a:ext cx="3226701" cy="1925135"/>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3_Diapositiva de título_1">
    <p:bg>
      <p:bgPr>
        <a:gradFill>
          <a:gsLst>
            <a:gs pos="0">
              <a:schemeClr val="accent1"/>
            </a:gs>
            <a:gs pos="100000">
              <a:schemeClr val="accent2"/>
            </a:gs>
          </a:gsLst>
          <a:path path="circle">
            <a:fillToRect b="50%" l="50%" r="50%" t="50%"/>
          </a:path>
          <a:tileRect/>
        </a:gradFill>
      </p:bgPr>
    </p:bg>
    <p:spTree>
      <p:nvGrpSpPr>
        <p:cNvPr id="193" name="Shape 193"/>
        <p:cNvGrpSpPr/>
        <p:nvPr/>
      </p:nvGrpSpPr>
      <p:grpSpPr>
        <a:xfrm>
          <a:off x="0" y="0"/>
          <a:ext cx="0" cy="0"/>
          <a:chOff x="0" y="0"/>
          <a:chExt cx="0" cy="0"/>
        </a:xfrm>
      </p:grpSpPr>
      <p:sp>
        <p:nvSpPr>
          <p:cNvPr id="194" name="Google Shape;194;p17"/>
          <p:cNvSpPr/>
          <p:nvPr/>
        </p:nvSpPr>
        <p:spPr>
          <a:xfrm>
            <a:off x="0" y="3475"/>
            <a:ext cx="9144000" cy="5136600"/>
          </a:xfrm>
          <a:prstGeom prst="rect">
            <a:avLst/>
          </a:prstGeom>
          <a:solidFill>
            <a:srgbClr val="5CCD95">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txBox="1"/>
          <p:nvPr>
            <p:ph type="ctrTitle"/>
          </p:nvPr>
        </p:nvSpPr>
        <p:spPr>
          <a:xfrm>
            <a:off x="1079400" y="1222075"/>
            <a:ext cx="3287100" cy="2699400"/>
          </a:xfrm>
          <a:prstGeom prst="rect">
            <a:avLst/>
          </a:prstGeom>
          <a:noFill/>
          <a:ln>
            <a:noFill/>
          </a:ln>
        </p:spPr>
        <p:txBody>
          <a:bodyPr anchorCtr="0" anchor="ctr" bIns="34275" lIns="68575" spcFirstLastPara="1" rIns="68575" wrap="square" tIns="34275">
            <a:noAutofit/>
          </a:bodyPr>
          <a:lstStyle>
            <a:lvl1pPr lvl="0" rtl="0">
              <a:lnSpc>
                <a:spcPct val="90000"/>
              </a:lnSpc>
              <a:spcBef>
                <a:spcPts val="0"/>
              </a:spcBef>
              <a:spcAft>
                <a:spcPts val="0"/>
              </a:spcAft>
              <a:buClr>
                <a:schemeClr val="lt1"/>
              </a:buClr>
              <a:buSzPts val="4800"/>
              <a:buNone/>
              <a:defRPr b="0" sz="4800">
                <a:solidFill>
                  <a:schemeClr val="lt1"/>
                </a:solidFill>
              </a:defRPr>
            </a:lvl1pPr>
            <a:lvl2pPr lvl="1" rtl="0">
              <a:spcBef>
                <a:spcPts val="0"/>
              </a:spcBef>
              <a:spcAft>
                <a:spcPts val="0"/>
              </a:spcAft>
              <a:buClr>
                <a:srgbClr val="D9D9D9"/>
              </a:buClr>
              <a:buSzPts val="4800"/>
              <a:buNone/>
              <a:defRPr sz="4800">
                <a:solidFill>
                  <a:srgbClr val="D9D9D9"/>
                </a:solidFill>
              </a:defRPr>
            </a:lvl2pPr>
            <a:lvl3pPr lvl="2" rtl="0">
              <a:spcBef>
                <a:spcPts val="0"/>
              </a:spcBef>
              <a:spcAft>
                <a:spcPts val="0"/>
              </a:spcAft>
              <a:buClr>
                <a:srgbClr val="D9D9D9"/>
              </a:buClr>
              <a:buSzPts val="4800"/>
              <a:buNone/>
              <a:defRPr sz="4800">
                <a:solidFill>
                  <a:srgbClr val="D9D9D9"/>
                </a:solidFill>
              </a:defRPr>
            </a:lvl3pPr>
            <a:lvl4pPr lvl="3" rtl="0">
              <a:spcBef>
                <a:spcPts val="0"/>
              </a:spcBef>
              <a:spcAft>
                <a:spcPts val="0"/>
              </a:spcAft>
              <a:buClr>
                <a:srgbClr val="D9D9D9"/>
              </a:buClr>
              <a:buSzPts val="4800"/>
              <a:buNone/>
              <a:defRPr sz="4800">
                <a:solidFill>
                  <a:srgbClr val="D9D9D9"/>
                </a:solidFill>
              </a:defRPr>
            </a:lvl4pPr>
            <a:lvl5pPr lvl="4" rtl="0">
              <a:spcBef>
                <a:spcPts val="0"/>
              </a:spcBef>
              <a:spcAft>
                <a:spcPts val="0"/>
              </a:spcAft>
              <a:buClr>
                <a:srgbClr val="D9D9D9"/>
              </a:buClr>
              <a:buSzPts val="4800"/>
              <a:buNone/>
              <a:defRPr sz="4800">
                <a:solidFill>
                  <a:srgbClr val="D9D9D9"/>
                </a:solidFill>
              </a:defRPr>
            </a:lvl5pPr>
            <a:lvl6pPr lvl="5" rtl="0">
              <a:spcBef>
                <a:spcPts val="0"/>
              </a:spcBef>
              <a:spcAft>
                <a:spcPts val="0"/>
              </a:spcAft>
              <a:buClr>
                <a:srgbClr val="D9D9D9"/>
              </a:buClr>
              <a:buSzPts val="4800"/>
              <a:buNone/>
              <a:defRPr sz="4800">
                <a:solidFill>
                  <a:srgbClr val="D9D9D9"/>
                </a:solidFill>
              </a:defRPr>
            </a:lvl6pPr>
            <a:lvl7pPr lvl="6" rtl="0">
              <a:spcBef>
                <a:spcPts val="0"/>
              </a:spcBef>
              <a:spcAft>
                <a:spcPts val="0"/>
              </a:spcAft>
              <a:buClr>
                <a:srgbClr val="D9D9D9"/>
              </a:buClr>
              <a:buSzPts val="4800"/>
              <a:buNone/>
              <a:defRPr sz="4800">
                <a:solidFill>
                  <a:srgbClr val="D9D9D9"/>
                </a:solidFill>
              </a:defRPr>
            </a:lvl7pPr>
            <a:lvl8pPr lvl="7" rtl="0">
              <a:spcBef>
                <a:spcPts val="0"/>
              </a:spcBef>
              <a:spcAft>
                <a:spcPts val="0"/>
              </a:spcAft>
              <a:buClr>
                <a:srgbClr val="D9D9D9"/>
              </a:buClr>
              <a:buSzPts val="4800"/>
              <a:buNone/>
              <a:defRPr sz="4800">
                <a:solidFill>
                  <a:srgbClr val="D9D9D9"/>
                </a:solidFill>
              </a:defRPr>
            </a:lvl8pPr>
            <a:lvl9pPr lvl="8" rtl="0">
              <a:spcBef>
                <a:spcPts val="0"/>
              </a:spcBef>
              <a:spcAft>
                <a:spcPts val="0"/>
              </a:spcAft>
              <a:buClr>
                <a:srgbClr val="D9D9D9"/>
              </a:buClr>
              <a:buSzPts val="4800"/>
              <a:buNone/>
              <a:defRPr sz="4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4_Diapositiva de título">
    <p:bg>
      <p:bgPr>
        <a:gradFill>
          <a:gsLst>
            <a:gs pos="0">
              <a:schemeClr val="accent1"/>
            </a:gs>
            <a:gs pos="100000">
              <a:schemeClr val="accent2"/>
            </a:gs>
          </a:gsLst>
          <a:path path="circle">
            <a:fillToRect b="50%" l="50%" r="50%" t="50%"/>
          </a:path>
          <a:tileRect/>
        </a:gradFill>
      </p:bgPr>
    </p:bg>
    <p:spTree>
      <p:nvGrpSpPr>
        <p:cNvPr id="196" name="Shape 196"/>
        <p:cNvGrpSpPr/>
        <p:nvPr/>
      </p:nvGrpSpPr>
      <p:grpSpPr>
        <a:xfrm>
          <a:off x="0" y="0"/>
          <a:ext cx="0" cy="0"/>
          <a:chOff x="0" y="0"/>
          <a:chExt cx="0" cy="0"/>
        </a:xfrm>
      </p:grpSpPr>
      <p:sp>
        <p:nvSpPr>
          <p:cNvPr id="197" name="Google Shape;197;p18"/>
          <p:cNvSpPr/>
          <p:nvPr/>
        </p:nvSpPr>
        <p:spPr>
          <a:xfrm flipH="1">
            <a:off x="1028325" y="399713"/>
            <a:ext cx="7083900" cy="4344000"/>
          </a:xfrm>
          <a:prstGeom prst="rect">
            <a:avLst/>
          </a:prstGeom>
          <a:no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434343"/>
              </a:solidFill>
            </a:endParaRPr>
          </a:p>
        </p:txBody>
      </p:sp>
      <p:sp>
        <p:nvSpPr>
          <p:cNvPr id="198" name="Google Shape;198;p18"/>
          <p:cNvSpPr txBox="1"/>
          <p:nvPr>
            <p:ph type="ctrTitle"/>
          </p:nvPr>
        </p:nvSpPr>
        <p:spPr>
          <a:xfrm>
            <a:off x="1709636" y="1515646"/>
            <a:ext cx="5724600" cy="1241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6"/>
              </a:buClr>
              <a:buSzPts val="5000"/>
              <a:buNone/>
              <a:defRPr b="0" sz="5000">
                <a:solidFill>
                  <a:schemeClr val="accent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18"/>
          <p:cNvSpPr txBox="1"/>
          <p:nvPr>
            <p:ph idx="1" type="subTitle"/>
          </p:nvPr>
        </p:nvSpPr>
        <p:spPr>
          <a:xfrm>
            <a:off x="3206903" y="3227865"/>
            <a:ext cx="2724600" cy="10044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accent6"/>
              </a:buClr>
              <a:buSzPts val="1200"/>
              <a:buNone/>
              <a:defRPr sz="1200">
                <a:solidFill>
                  <a:schemeClr val="accent6"/>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200" name="Google Shape;200;p18"/>
          <p:cNvCxnSpPr/>
          <p:nvPr/>
        </p:nvCxnSpPr>
        <p:spPr>
          <a:xfrm rot="10800000">
            <a:off x="2962931" y="2914144"/>
            <a:ext cx="3212400" cy="0"/>
          </a:xfrm>
          <a:prstGeom prst="straightConnector1">
            <a:avLst/>
          </a:prstGeom>
          <a:noFill/>
          <a:ln cap="flat" cmpd="sng" w="38100">
            <a:solidFill>
              <a:schemeClr val="accent6"/>
            </a:solidFill>
            <a:prstDash val="solid"/>
            <a:miter lim="800000"/>
            <a:headEnd len="sm" w="sm" type="none"/>
            <a:tailEnd len="sm" w="sm" type="none"/>
          </a:ln>
        </p:spPr>
      </p:cxnSp>
      <p:sp>
        <p:nvSpPr>
          <p:cNvPr id="201" name="Google Shape;201;p18"/>
          <p:cNvSpPr/>
          <p:nvPr/>
        </p:nvSpPr>
        <p:spPr>
          <a:xfrm>
            <a:off x="4863180" y="3041523"/>
            <a:ext cx="4277414" cy="2101968"/>
          </a:xfrm>
          <a:custGeom>
            <a:rect b="b" l="l" r="r" t="t"/>
            <a:pathLst>
              <a:path extrusionOk="0" h="8582" w="17464">
                <a:moveTo>
                  <a:pt x="16370" y="1"/>
                </a:moveTo>
                <a:cubicBezTo>
                  <a:pt x="15547" y="1"/>
                  <a:pt x="14791" y="341"/>
                  <a:pt x="14270" y="1361"/>
                </a:cubicBezTo>
                <a:cubicBezTo>
                  <a:pt x="13465" y="2920"/>
                  <a:pt x="12816" y="3336"/>
                  <a:pt x="12233" y="3336"/>
                </a:cubicBezTo>
                <a:cubicBezTo>
                  <a:pt x="11826" y="3336"/>
                  <a:pt x="11450" y="3132"/>
                  <a:pt x="11077" y="2974"/>
                </a:cubicBezTo>
                <a:cubicBezTo>
                  <a:pt x="10441" y="2702"/>
                  <a:pt x="8470" y="1319"/>
                  <a:pt x="6737" y="1319"/>
                </a:cubicBezTo>
                <a:cubicBezTo>
                  <a:pt x="6024" y="1319"/>
                  <a:pt x="5351" y="1553"/>
                  <a:pt x="4828" y="2194"/>
                </a:cubicBezTo>
                <a:cubicBezTo>
                  <a:pt x="3349" y="4029"/>
                  <a:pt x="3405" y="4562"/>
                  <a:pt x="3059" y="4562"/>
                </a:cubicBezTo>
                <a:cubicBezTo>
                  <a:pt x="2988" y="4562"/>
                  <a:pt x="2899" y="4539"/>
                  <a:pt x="2777" y="4501"/>
                </a:cubicBezTo>
                <a:cubicBezTo>
                  <a:pt x="2423" y="4385"/>
                  <a:pt x="1922" y="4163"/>
                  <a:pt x="1460" y="4163"/>
                </a:cubicBezTo>
                <a:cubicBezTo>
                  <a:pt x="991" y="4163"/>
                  <a:pt x="563" y="4393"/>
                  <a:pt x="375" y="5196"/>
                </a:cubicBezTo>
                <a:cubicBezTo>
                  <a:pt x="0" y="6787"/>
                  <a:pt x="1870" y="7257"/>
                  <a:pt x="1870" y="7257"/>
                </a:cubicBezTo>
                <a:lnTo>
                  <a:pt x="5822" y="7919"/>
                </a:lnTo>
                <a:lnTo>
                  <a:pt x="10094" y="7257"/>
                </a:lnTo>
                <a:lnTo>
                  <a:pt x="11376" y="8581"/>
                </a:lnTo>
                <a:lnTo>
                  <a:pt x="17464" y="8581"/>
                </a:lnTo>
                <a:lnTo>
                  <a:pt x="17464" y="165"/>
                </a:lnTo>
                <a:cubicBezTo>
                  <a:pt x="17096" y="65"/>
                  <a:pt x="16726" y="1"/>
                  <a:pt x="16370" y="1"/>
                </a:cubicBezTo>
                <a:close/>
              </a:path>
            </a:pathLst>
          </a:custGeom>
          <a:gradFill>
            <a:gsLst>
              <a:gs pos="0">
                <a:schemeClr val="accent1"/>
              </a:gs>
              <a:gs pos="100000">
                <a:schemeClr val="accent2"/>
              </a:gs>
            </a:gsLst>
            <a:path path="circle">
              <a:fillToRect b="50%" l="50%" r="50%" t="50%"/>
            </a:path>
            <a:tileRect/>
          </a:gradFill>
          <a:ln>
            <a:noFill/>
          </a:ln>
          <a:effectLst>
            <a:outerShdw blurRad="185738" rotWithShape="0" algn="bl" dir="834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5004272" y="0"/>
            <a:ext cx="2307201" cy="716694"/>
          </a:xfrm>
          <a:custGeom>
            <a:rect b="b" l="l" r="r" t="t"/>
            <a:pathLst>
              <a:path extrusionOk="0" h="1072" w="3451">
                <a:moveTo>
                  <a:pt x="128" y="1"/>
                </a:moveTo>
                <a:cubicBezTo>
                  <a:pt x="0" y="300"/>
                  <a:pt x="21" y="599"/>
                  <a:pt x="278" y="877"/>
                </a:cubicBezTo>
                <a:cubicBezTo>
                  <a:pt x="404" y="1013"/>
                  <a:pt x="581" y="1072"/>
                  <a:pt x="797" y="1072"/>
                </a:cubicBezTo>
                <a:cubicBezTo>
                  <a:pt x="1455" y="1072"/>
                  <a:pt x="2468" y="524"/>
                  <a:pt x="345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7527484" y="0"/>
            <a:ext cx="1613116" cy="3240912"/>
          </a:xfrm>
          <a:custGeom>
            <a:rect b="b" l="l" r="r" t="t"/>
            <a:pathLst>
              <a:path extrusionOk="0" h="9272" w="4615">
                <a:moveTo>
                  <a:pt x="2372" y="1"/>
                </a:moveTo>
                <a:cubicBezTo>
                  <a:pt x="2105" y="1090"/>
                  <a:pt x="1" y="1902"/>
                  <a:pt x="374" y="3280"/>
                </a:cubicBezTo>
                <a:cubicBezTo>
                  <a:pt x="759" y="4690"/>
                  <a:pt x="2062" y="4209"/>
                  <a:pt x="2916" y="5609"/>
                </a:cubicBezTo>
                <a:cubicBezTo>
                  <a:pt x="3632" y="6794"/>
                  <a:pt x="3248" y="8225"/>
                  <a:pt x="4615" y="9272"/>
                </a:cubicBezTo>
                <a:lnTo>
                  <a:pt x="4615" y="1"/>
                </a:ln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360333" y="4515993"/>
            <a:ext cx="1365716" cy="627504"/>
          </a:xfrm>
          <a:custGeom>
            <a:rect b="b" l="l" r="r" t="t"/>
            <a:pathLst>
              <a:path extrusionOk="0" h="2562" w="5576">
                <a:moveTo>
                  <a:pt x="3087" y="0"/>
                </a:moveTo>
                <a:cubicBezTo>
                  <a:pt x="2895" y="0"/>
                  <a:pt x="2689" y="46"/>
                  <a:pt x="2467" y="147"/>
                </a:cubicBezTo>
                <a:cubicBezTo>
                  <a:pt x="1399" y="628"/>
                  <a:pt x="791" y="1782"/>
                  <a:pt x="1" y="2561"/>
                </a:cubicBezTo>
                <a:lnTo>
                  <a:pt x="5576" y="2561"/>
                </a:lnTo>
                <a:lnTo>
                  <a:pt x="5565" y="2551"/>
                </a:lnTo>
                <a:cubicBezTo>
                  <a:pt x="4932" y="1706"/>
                  <a:pt x="4266" y="0"/>
                  <a:pt x="3087" y="0"/>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1788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11145" y="4049649"/>
            <a:ext cx="703922" cy="1093846"/>
          </a:xfrm>
          <a:custGeom>
            <a:rect b="b" l="l" r="r" t="t"/>
            <a:pathLst>
              <a:path extrusionOk="0" h="4466" w="2874">
                <a:moveTo>
                  <a:pt x="0" y="1"/>
                </a:moveTo>
                <a:lnTo>
                  <a:pt x="0" y="4465"/>
                </a:lnTo>
                <a:lnTo>
                  <a:pt x="2874" y="4465"/>
                </a:lnTo>
                <a:cubicBezTo>
                  <a:pt x="2297" y="3152"/>
                  <a:pt x="1977" y="556"/>
                  <a:pt x="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4083572" y="4223548"/>
            <a:ext cx="4136336" cy="919948"/>
          </a:xfrm>
          <a:custGeom>
            <a:rect b="b" l="l" r="r" t="t"/>
            <a:pathLst>
              <a:path extrusionOk="0" h="3756" w="16888">
                <a:moveTo>
                  <a:pt x="7399" y="1"/>
                </a:moveTo>
                <a:cubicBezTo>
                  <a:pt x="5849" y="1"/>
                  <a:pt x="4332" y="422"/>
                  <a:pt x="3013" y="1523"/>
                </a:cubicBezTo>
                <a:cubicBezTo>
                  <a:pt x="1731" y="2591"/>
                  <a:pt x="759" y="3339"/>
                  <a:pt x="1" y="3755"/>
                </a:cubicBezTo>
                <a:lnTo>
                  <a:pt x="16887" y="3755"/>
                </a:lnTo>
                <a:cubicBezTo>
                  <a:pt x="15103" y="2478"/>
                  <a:pt x="11156" y="1"/>
                  <a:pt x="7399" y="1"/>
                </a:cubicBezTo>
                <a:close/>
              </a:path>
            </a:pathLst>
          </a:custGeom>
          <a:gradFill>
            <a:gsLst>
              <a:gs pos="0">
                <a:schemeClr val="accent1"/>
              </a:gs>
              <a:gs pos="100000">
                <a:schemeClr val="accent2"/>
              </a:gs>
            </a:gsLst>
            <a:path path="circle">
              <a:fillToRect b="50%" l="50%" r="50%" t="50%"/>
            </a:path>
            <a:tileRect/>
          </a:gradFill>
          <a:ln>
            <a:noFill/>
          </a:ln>
          <a:effectLst>
            <a:outerShdw blurRad="185738" rotWithShape="0" algn="bl" dir="1746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11145" y="1446793"/>
            <a:ext cx="902803" cy="2503649"/>
          </a:xfrm>
          <a:custGeom>
            <a:rect b="b" l="l" r="r" t="t"/>
            <a:pathLst>
              <a:path extrusionOk="0" h="10222" w="3686">
                <a:moveTo>
                  <a:pt x="0" y="1"/>
                </a:moveTo>
                <a:lnTo>
                  <a:pt x="0" y="10222"/>
                </a:lnTo>
                <a:cubicBezTo>
                  <a:pt x="1251" y="9421"/>
                  <a:pt x="3012" y="9955"/>
                  <a:pt x="3237" y="9101"/>
                </a:cubicBezTo>
                <a:cubicBezTo>
                  <a:pt x="3515" y="8086"/>
                  <a:pt x="781" y="7765"/>
                  <a:pt x="674" y="6676"/>
                </a:cubicBezTo>
                <a:cubicBezTo>
                  <a:pt x="534" y="5244"/>
                  <a:pt x="3686" y="5309"/>
                  <a:pt x="3344" y="2628"/>
                </a:cubicBezTo>
                <a:cubicBezTo>
                  <a:pt x="3119" y="844"/>
                  <a:pt x="1229" y="225"/>
                  <a:pt x="0"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23558" y="0"/>
            <a:ext cx="3404969" cy="2815414"/>
          </a:xfrm>
          <a:custGeom>
            <a:rect b="b" l="l" r="r" t="t"/>
            <a:pathLst>
              <a:path extrusionOk="0" h="9742" w="11782">
                <a:moveTo>
                  <a:pt x="459" y="1"/>
                </a:moveTo>
                <a:lnTo>
                  <a:pt x="459" y="9742"/>
                </a:lnTo>
                <a:cubicBezTo>
                  <a:pt x="823" y="9699"/>
                  <a:pt x="1100" y="9603"/>
                  <a:pt x="1271" y="9454"/>
                </a:cubicBezTo>
                <a:cubicBezTo>
                  <a:pt x="2425" y="8439"/>
                  <a:pt x="1" y="5886"/>
                  <a:pt x="1133" y="5555"/>
                </a:cubicBezTo>
                <a:cubicBezTo>
                  <a:pt x="1262" y="5518"/>
                  <a:pt x="1409" y="5502"/>
                  <a:pt x="1569" y="5502"/>
                </a:cubicBezTo>
                <a:cubicBezTo>
                  <a:pt x="2574" y="5502"/>
                  <a:pt x="4088" y="6129"/>
                  <a:pt x="4990" y="6129"/>
                </a:cubicBezTo>
                <a:cubicBezTo>
                  <a:pt x="5197" y="6129"/>
                  <a:pt x="5372" y="6096"/>
                  <a:pt x="5501" y="6014"/>
                </a:cubicBezTo>
                <a:cubicBezTo>
                  <a:pt x="6782" y="5192"/>
                  <a:pt x="4764" y="3120"/>
                  <a:pt x="5159" y="2426"/>
                </a:cubicBezTo>
                <a:cubicBezTo>
                  <a:pt x="6078" y="812"/>
                  <a:pt x="10041" y="2180"/>
                  <a:pt x="11781" y="1"/>
                </a:cubicBezTo>
                <a:close/>
              </a:path>
            </a:pathLst>
          </a:custGeom>
          <a:gradFill>
            <a:gsLst>
              <a:gs pos="0">
                <a:schemeClr val="accent1"/>
              </a:gs>
              <a:gs pos="100000">
                <a:schemeClr val="accent2"/>
              </a:gs>
            </a:gsLst>
            <a:path path="circle">
              <a:fillToRect b="50%" l="50%" r="50%" t="50%"/>
            </a:path>
            <a:tileRect/>
          </a:gradFill>
          <a:ln>
            <a:noFill/>
          </a:ln>
          <a:effectLst>
            <a:outerShdw blurRad="171450" rotWithShape="0" algn="bl" dir="81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p:cSld name="7_Título y objetos">
    <p:bg>
      <p:bgPr>
        <a:gradFill>
          <a:gsLst>
            <a:gs pos="0">
              <a:schemeClr val="accent1"/>
            </a:gs>
            <a:gs pos="100000">
              <a:schemeClr val="accent2"/>
            </a:gs>
          </a:gsLst>
          <a:path path="circle">
            <a:fillToRect b="50%" l="50%" r="50%" t="50%"/>
          </a:path>
          <a:tileRect/>
        </a:gradFill>
      </p:bgPr>
    </p:bg>
    <p:spTree>
      <p:nvGrpSpPr>
        <p:cNvPr id="209" name="Shape 209"/>
        <p:cNvGrpSpPr/>
        <p:nvPr/>
      </p:nvGrpSpPr>
      <p:grpSpPr>
        <a:xfrm>
          <a:off x="0" y="0"/>
          <a:ext cx="0" cy="0"/>
          <a:chOff x="0" y="0"/>
          <a:chExt cx="0" cy="0"/>
        </a:xfrm>
      </p:grpSpPr>
      <p:sp>
        <p:nvSpPr>
          <p:cNvPr id="210" name="Google Shape;210;p19"/>
          <p:cNvSpPr txBox="1"/>
          <p:nvPr>
            <p:ph idx="1" type="subTitle"/>
          </p:nvPr>
        </p:nvSpPr>
        <p:spPr>
          <a:xfrm flipH="1">
            <a:off x="2143975" y="2211365"/>
            <a:ext cx="4601100" cy="7248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rtl="0"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rtl="0"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cxnSp>
        <p:nvCxnSpPr>
          <p:cNvPr id="211" name="Google Shape;211;p19"/>
          <p:cNvCxnSpPr/>
          <p:nvPr/>
        </p:nvCxnSpPr>
        <p:spPr>
          <a:xfrm rot="10800000">
            <a:off x="7500" y="2336600"/>
            <a:ext cx="2681400" cy="0"/>
          </a:xfrm>
          <a:prstGeom prst="straightConnector1">
            <a:avLst/>
          </a:prstGeom>
          <a:noFill/>
          <a:ln cap="flat" cmpd="sng" w="28575">
            <a:solidFill>
              <a:schemeClr val="accent6"/>
            </a:solidFill>
            <a:prstDash val="solid"/>
            <a:miter lim="800000"/>
            <a:headEnd len="sm" w="sm" type="none"/>
            <a:tailEnd len="sm" w="sm" type="none"/>
          </a:ln>
        </p:spPr>
      </p:cxnSp>
      <p:sp>
        <p:nvSpPr>
          <p:cNvPr id="212" name="Google Shape;212;p19"/>
          <p:cNvSpPr txBox="1"/>
          <p:nvPr>
            <p:ph idx="2" type="subTitle"/>
          </p:nvPr>
        </p:nvSpPr>
        <p:spPr>
          <a:xfrm flipH="1">
            <a:off x="5434825" y="2646968"/>
            <a:ext cx="2383500" cy="7638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chemeClr val="accent6"/>
              </a:buClr>
              <a:buSzPts val="1200"/>
              <a:buNone/>
              <a:defRPr sz="1200">
                <a:solidFill>
                  <a:schemeClr val="accent6"/>
                </a:solidFill>
              </a:defRPr>
            </a:lvl1pPr>
            <a:lvl2pPr lvl="1" algn="r">
              <a:lnSpc>
                <a:spcPct val="90000"/>
              </a:lnSpc>
              <a:spcBef>
                <a:spcPts val="400"/>
              </a:spcBef>
              <a:spcAft>
                <a:spcPts val="0"/>
              </a:spcAft>
              <a:buClr>
                <a:schemeClr val="dk1"/>
              </a:buClr>
              <a:buSzPts val="1500"/>
              <a:buNone/>
              <a:defRPr sz="1500"/>
            </a:lvl2pPr>
            <a:lvl3pPr lvl="2" algn="r">
              <a:lnSpc>
                <a:spcPct val="90000"/>
              </a:lnSpc>
              <a:spcBef>
                <a:spcPts val="400"/>
              </a:spcBef>
              <a:spcAft>
                <a:spcPts val="0"/>
              </a:spcAft>
              <a:buClr>
                <a:schemeClr val="dk1"/>
              </a:buClr>
              <a:buSzPts val="1400"/>
              <a:buNone/>
              <a:defRPr sz="1400"/>
            </a:lvl3pPr>
            <a:lvl4pPr lvl="3" algn="r">
              <a:lnSpc>
                <a:spcPct val="90000"/>
              </a:lnSpc>
              <a:spcBef>
                <a:spcPts val="400"/>
              </a:spcBef>
              <a:spcAft>
                <a:spcPts val="0"/>
              </a:spcAft>
              <a:buClr>
                <a:schemeClr val="dk1"/>
              </a:buClr>
              <a:buSzPts val="1200"/>
              <a:buNone/>
              <a:defRPr sz="1200"/>
            </a:lvl4pPr>
            <a:lvl5pPr lvl="4" algn="r">
              <a:lnSpc>
                <a:spcPct val="90000"/>
              </a:lnSpc>
              <a:spcBef>
                <a:spcPts val="400"/>
              </a:spcBef>
              <a:spcAft>
                <a:spcPts val="0"/>
              </a:spcAft>
              <a:buClr>
                <a:schemeClr val="dk1"/>
              </a:buClr>
              <a:buSzPts val="1200"/>
              <a:buNone/>
              <a:defRPr sz="1200"/>
            </a:lvl5pPr>
            <a:lvl6pPr lvl="5" algn="r">
              <a:lnSpc>
                <a:spcPct val="90000"/>
              </a:lnSpc>
              <a:spcBef>
                <a:spcPts val="400"/>
              </a:spcBef>
              <a:spcAft>
                <a:spcPts val="0"/>
              </a:spcAft>
              <a:buClr>
                <a:schemeClr val="dk1"/>
              </a:buClr>
              <a:buSzPts val="1200"/>
              <a:buNone/>
              <a:defRPr sz="1200"/>
            </a:lvl6pPr>
            <a:lvl7pPr lvl="6" algn="r">
              <a:lnSpc>
                <a:spcPct val="90000"/>
              </a:lnSpc>
              <a:spcBef>
                <a:spcPts val="400"/>
              </a:spcBef>
              <a:spcAft>
                <a:spcPts val="0"/>
              </a:spcAft>
              <a:buClr>
                <a:schemeClr val="dk1"/>
              </a:buClr>
              <a:buSzPts val="1200"/>
              <a:buNone/>
              <a:defRPr sz="1200"/>
            </a:lvl7pPr>
            <a:lvl8pPr lvl="7" algn="r">
              <a:lnSpc>
                <a:spcPct val="90000"/>
              </a:lnSpc>
              <a:spcBef>
                <a:spcPts val="400"/>
              </a:spcBef>
              <a:spcAft>
                <a:spcPts val="0"/>
              </a:spcAft>
              <a:buClr>
                <a:schemeClr val="dk1"/>
              </a:buClr>
              <a:buSzPts val="1200"/>
              <a:buNone/>
              <a:defRPr sz="1200"/>
            </a:lvl8pPr>
            <a:lvl9pPr lvl="8" algn="r">
              <a:lnSpc>
                <a:spcPct val="90000"/>
              </a:lnSpc>
              <a:spcBef>
                <a:spcPts val="400"/>
              </a:spcBef>
              <a:spcAft>
                <a:spcPts val="0"/>
              </a:spcAft>
              <a:buClr>
                <a:schemeClr val="dk1"/>
              </a:buClr>
              <a:buSzPts val="1200"/>
              <a:buNone/>
              <a:defRPr sz="1200"/>
            </a:lvl9pPr>
          </a:lstStyle>
          <a:p/>
        </p:txBody>
      </p:sp>
      <p:sp>
        <p:nvSpPr>
          <p:cNvPr id="213" name="Google Shape;213;p19"/>
          <p:cNvSpPr/>
          <p:nvPr/>
        </p:nvSpPr>
        <p:spPr>
          <a:xfrm flipH="1">
            <a:off x="116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578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flipH="1">
            <a:off x="116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4080000" dist="2000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flipH="1">
            <a:off x="750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888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flipH="1">
            <a:off x="1817695" y="4620312"/>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flipH="1">
            <a:off x="116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txBox="1"/>
          <p:nvPr>
            <p:ph hasCustomPrompt="1" type="title"/>
          </p:nvPr>
        </p:nvSpPr>
        <p:spPr>
          <a:xfrm>
            <a:off x="2143975" y="1562675"/>
            <a:ext cx="1529700" cy="723300"/>
          </a:xfrm>
          <a:prstGeom prst="rect">
            <a:avLst/>
          </a:prstGeom>
        </p:spPr>
        <p:txBody>
          <a:bodyPr anchorCtr="0" anchor="b" bIns="34275" lIns="68575" spcFirstLastPara="1" rIns="68575" wrap="square" tIns="34275">
            <a:noAutofit/>
          </a:bodyPr>
          <a:lstStyle>
            <a:lvl1pPr lvl="0" rtl="0">
              <a:spcBef>
                <a:spcPts val="0"/>
              </a:spcBef>
              <a:spcAft>
                <a:spcPts val="0"/>
              </a:spcAft>
              <a:buClr>
                <a:schemeClr val="lt1"/>
              </a:buClr>
              <a:buSzPts val="4500"/>
              <a:buNone/>
              <a:defRPr b="0" sz="4500">
                <a:solidFill>
                  <a:schemeClr val="lt1"/>
                </a:solidFill>
              </a:defRPr>
            </a:lvl1pPr>
            <a:lvl2pPr lvl="1"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2pPr>
            <a:lvl3pPr lvl="2"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3pPr>
            <a:lvl4pPr lvl="3"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4pPr>
            <a:lvl5pPr lvl="4"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5pPr>
            <a:lvl6pPr lvl="5"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6pPr>
            <a:lvl7pPr lvl="6"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7pPr>
            <a:lvl8pPr lvl="7"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8pPr>
            <a:lvl9pPr lvl="8" rtl="0">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2 1">
  <p:cSld name="7_Título y objetos_1">
    <p:bg>
      <p:bgPr>
        <a:gradFill>
          <a:gsLst>
            <a:gs pos="0">
              <a:schemeClr val="accent1"/>
            </a:gs>
            <a:gs pos="100000">
              <a:schemeClr val="accent2"/>
            </a:gs>
          </a:gsLst>
          <a:path path="circle">
            <a:fillToRect b="50%" l="50%" r="50%" t="50%"/>
          </a:path>
          <a:tileRect/>
        </a:gradFill>
      </p:bgPr>
    </p:bg>
    <p:spTree>
      <p:nvGrpSpPr>
        <p:cNvPr id="222" name="Shape 222"/>
        <p:cNvGrpSpPr/>
        <p:nvPr/>
      </p:nvGrpSpPr>
      <p:grpSpPr>
        <a:xfrm>
          <a:off x="0" y="0"/>
          <a:ext cx="0" cy="0"/>
          <a:chOff x="0" y="0"/>
          <a:chExt cx="0" cy="0"/>
        </a:xfrm>
      </p:grpSpPr>
      <p:sp>
        <p:nvSpPr>
          <p:cNvPr id="223" name="Google Shape;223;p20"/>
          <p:cNvSpPr txBox="1"/>
          <p:nvPr>
            <p:ph idx="1" type="subTitle"/>
          </p:nvPr>
        </p:nvSpPr>
        <p:spPr>
          <a:xfrm>
            <a:off x="3217225" y="2211365"/>
            <a:ext cx="4601100" cy="7248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chemeClr val="accent6"/>
              </a:buClr>
              <a:buSzPts val="4500"/>
              <a:buFont typeface="Squada One"/>
              <a:buNone/>
              <a:defRPr sz="4500">
                <a:solidFill>
                  <a:schemeClr val="accent6"/>
                </a:solidFill>
                <a:latin typeface="Squada One"/>
                <a:ea typeface="Squada One"/>
                <a:cs typeface="Squada One"/>
                <a:sym typeface="Squada One"/>
              </a:defRPr>
            </a:lvl1pPr>
            <a:lvl2pPr lvl="1" rtl="0" algn="r">
              <a:lnSpc>
                <a:spcPct val="90000"/>
              </a:lnSpc>
              <a:spcBef>
                <a:spcPts val="400"/>
              </a:spcBef>
              <a:spcAft>
                <a:spcPts val="0"/>
              </a:spcAft>
              <a:buClr>
                <a:schemeClr val="dk1"/>
              </a:buClr>
              <a:buSzPts val="1500"/>
              <a:buFont typeface="Squada One"/>
              <a:buNone/>
              <a:defRPr sz="1500">
                <a:latin typeface="Squada One"/>
                <a:ea typeface="Squada One"/>
                <a:cs typeface="Squada One"/>
                <a:sym typeface="Squada One"/>
              </a:defRPr>
            </a:lvl2pPr>
            <a:lvl3pPr lvl="2" rtl="0" algn="r">
              <a:lnSpc>
                <a:spcPct val="90000"/>
              </a:lnSpc>
              <a:spcBef>
                <a:spcPts val="400"/>
              </a:spcBef>
              <a:spcAft>
                <a:spcPts val="0"/>
              </a:spcAft>
              <a:buClr>
                <a:schemeClr val="dk1"/>
              </a:buClr>
              <a:buSzPts val="1400"/>
              <a:buFont typeface="Squada One"/>
              <a:buNone/>
              <a:defRPr sz="1400">
                <a:latin typeface="Squada One"/>
                <a:ea typeface="Squada One"/>
                <a:cs typeface="Squada One"/>
                <a:sym typeface="Squada One"/>
              </a:defRPr>
            </a:lvl3pPr>
            <a:lvl4pPr lvl="3"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4pPr>
            <a:lvl5pPr lvl="4"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5pPr>
            <a:lvl6pPr lvl="5"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6pPr>
            <a:lvl7pPr lvl="6"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7pPr>
            <a:lvl8pPr lvl="7"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8pPr>
            <a:lvl9pPr lvl="8" rtl="0" algn="r">
              <a:lnSpc>
                <a:spcPct val="90000"/>
              </a:lnSpc>
              <a:spcBef>
                <a:spcPts val="400"/>
              </a:spcBef>
              <a:spcAft>
                <a:spcPts val="0"/>
              </a:spcAft>
              <a:buClr>
                <a:schemeClr val="dk1"/>
              </a:buClr>
              <a:buSzPts val="1200"/>
              <a:buFont typeface="Squada One"/>
              <a:buNone/>
              <a:defRPr sz="1200">
                <a:latin typeface="Squada One"/>
                <a:ea typeface="Squada One"/>
                <a:cs typeface="Squada One"/>
                <a:sym typeface="Squada One"/>
              </a:defRPr>
            </a:lvl9pPr>
          </a:lstStyle>
          <a:p/>
        </p:txBody>
      </p:sp>
      <p:sp>
        <p:nvSpPr>
          <p:cNvPr id="224" name="Google Shape;224;p20"/>
          <p:cNvSpPr txBox="1"/>
          <p:nvPr>
            <p:ph idx="2" type="subTitle"/>
          </p:nvPr>
        </p:nvSpPr>
        <p:spPr>
          <a:xfrm>
            <a:off x="2143975" y="2646968"/>
            <a:ext cx="2383500" cy="763800"/>
          </a:xfrm>
          <a:prstGeom prst="rect">
            <a:avLst/>
          </a:prstGeom>
          <a:noFill/>
          <a:ln>
            <a:noFill/>
          </a:ln>
        </p:spPr>
        <p:txBody>
          <a:bodyPr anchorCtr="0" anchor="t" bIns="34275" lIns="68575" spcFirstLastPara="1" rIns="68575" wrap="square" tIns="34275">
            <a:noAutofit/>
          </a:bodyPr>
          <a:lstStyle>
            <a:lvl1pPr lvl="0" rtl="0">
              <a:lnSpc>
                <a:spcPct val="90000"/>
              </a:lnSpc>
              <a:spcBef>
                <a:spcPts val="800"/>
              </a:spcBef>
              <a:spcAft>
                <a:spcPts val="0"/>
              </a:spcAft>
              <a:buClr>
                <a:schemeClr val="accent6"/>
              </a:buClr>
              <a:buSzPts val="1200"/>
              <a:buNone/>
              <a:defRPr sz="1200">
                <a:solidFill>
                  <a:schemeClr val="accent6"/>
                </a:solidFill>
              </a:defRPr>
            </a:lvl1pPr>
            <a:lvl2pPr lvl="1" rtl="0" algn="r">
              <a:lnSpc>
                <a:spcPct val="90000"/>
              </a:lnSpc>
              <a:spcBef>
                <a:spcPts val="400"/>
              </a:spcBef>
              <a:spcAft>
                <a:spcPts val="0"/>
              </a:spcAft>
              <a:buClr>
                <a:schemeClr val="dk1"/>
              </a:buClr>
              <a:buSzPts val="1500"/>
              <a:buNone/>
              <a:defRPr sz="1500"/>
            </a:lvl2pPr>
            <a:lvl3pPr lvl="2" rtl="0" algn="r">
              <a:lnSpc>
                <a:spcPct val="90000"/>
              </a:lnSpc>
              <a:spcBef>
                <a:spcPts val="400"/>
              </a:spcBef>
              <a:spcAft>
                <a:spcPts val="0"/>
              </a:spcAft>
              <a:buClr>
                <a:schemeClr val="dk1"/>
              </a:buClr>
              <a:buSzPts val="1400"/>
              <a:buNone/>
              <a:defRPr sz="1400"/>
            </a:lvl3pPr>
            <a:lvl4pPr lvl="3" rtl="0" algn="r">
              <a:lnSpc>
                <a:spcPct val="90000"/>
              </a:lnSpc>
              <a:spcBef>
                <a:spcPts val="400"/>
              </a:spcBef>
              <a:spcAft>
                <a:spcPts val="0"/>
              </a:spcAft>
              <a:buClr>
                <a:schemeClr val="dk1"/>
              </a:buClr>
              <a:buSzPts val="1200"/>
              <a:buNone/>
              <a:defRPr sz="1200"/>
            </a:lvl4pPr>
            <a:lvl5pPr lvl="4" rtl="0" algn="r">
              <a:lnSpc>
                <a:spcPct val="90000"/>
              </a:lnSpc>
              <a:spcBef>
                <a:spcPts val="400"/>
              </a:spcBef>
              <a:spcAft>
                <a:spcPts val="0"/>
              </a:spcAft>
              <a:buClr>
                <a:schemeClr val="dk1"/>
              </a:buClr>
              <a:buSzPts val="1200"/>
              <a:buNone/>
              <a:defRPr sz="1200"/>
            </a:lvl5pPr>
            <a:lvl6pPr lvl="5" rtl="0" algn="r">
              <a:lnSpc>
                <a:spcPct val="90000"/>
              </a:lnSpc>
              <a:spcBef>
                <a:spcPts val="400"/>
              </a:spcBef>
              <a:spcAft>
                <a:spcPts val="0"/>
              </a:spcAft>
              <a:buClr>
                <a:schemeClr val="dk1"/>
              </a:buClr>
              <a:buSzPts val="1200"/>
              <a:buNone/>
              <a:defRPr sz="1200"/>
            </a:lvl6pPr>
            <a:lvl7pPr lvl="6" rtl="0" algn="r">
              <a:lnSpc>
                <a:spcPct val="90000"/>
              </a:lnSpc>
              <a:spcBef>
                <a:spcPts val="400"/>
              </a:spcBef>
              <a:spcAft>
                <a:spcPts val="0"/>
              </a:spcAft>
              <a:buClr>
                <a:schemeClr val="dk1"/>
              </a:buClr>
              <a:buSzPts val="1200"/>
              <a:buNone/>
              <a:defRPr sz="1200"/>
            </a:lvl7pPr>
            <a:lvl8pPr lvl="7" rtl="0" algn="r">
              <a:lnSpc>
                <a:spcPct val="90000"/>
              </a:lnSpc>
              <a:spcBef>
                <a:spcPts val="400"/>
              </a:spcBef>
              <a:spcAft>
                <a:spcPts val="0"/>
              </a:spcAft>
              <a:buClr>
                <a:schemeClr val="dk1"/>
              </a:buClr>
              <a:buSzPts val="1200"/>
              <a:buNone/>
              <a:defRPr sz="1200"/>
            </a:lvl8pPr>
            <a:lvl9pPr lvl="8" rtl="0" algn="r">
              <a:lnSpc>
                <a:spcPct val="90000"/>
              </a:lnSpc>
              <a:spcBef>
                <a:spcPts val="400"/>
              </a:spcBef>
              <a:spcAft>
                <a:spcPts val="0"/>
              </a:spcAft>
              <a:buClr>
                <a:schemeClr val="dk1"/>
              </a:buClr>
              <a:buSzPts val="1200"/>
              <a:buNone/>
              <a:defRPr sz="1200"/>
            </a:lvl9pPr>
          </a:lstStyle>
          <a:p/>
        </p:txBody>
      </p:sp>
      <p:sp>
        <p:nvSpPr>
          <p:cNvPr id="225" name="Google Shape;225;p20"/>
          <p:cNvSpPr/>
          <p:nvPr/>
        </p:nvSpPr>
        <p:spPr>
          <a:xfrm flipH="1">
            <a:off x="4146" y="3444550"/>
            <a:ext cx="2335700" cy="1698947"/>
          </a:xfrm>
          <a:custGeom>
            <a:rect b="b" l="l" r="r" t="t"/>
            <a:pathLst>
              <a:path extrusionOk="0" h="9021" w="12402">
                <a:moveTo>
                  <a:pt x="8861" y="0"/>
                </a:moveTo>
                <a:cubicBezTo>
                  <a:pt x="7876" y="0"/>
                  <a:pt x="6959" y="246"/>
                  <a:pt x="6345" y="946"/>
                </a:cubicBezTo>
                <a:cubicBezTo>
                  <a:pt x="4765" y="2751"/>
                  <a:pt x="6495" y="4876"/>
                  <a:pt x="6015" y="5667"/>
                </a:cubicBezTo>
                <a:cubicBezTo>
                  <a:pt x="5966" y="5747"/>
                  <a:pt x="5907" y="5783"/>
                  <a:pt x="5838" y="5783"/>
                </a:cubicBezTo>
                <a:cubicBezTo>
                  <a:pt x="5310" y="5783"/>
                  <a:pt x="4210" y="3706"/>
                  <a:pt x="2742" y="3706"/>
                </a:cubicBezTo>
                <a:cubicBezTo>
                  <a:pt x="2513" y="3706"/>
                  <a:pt x="2276" y="3756"/>
                  <a:pt x="2030" y="3872"/>
                </a:cubicBezTo>
                <a:cubicBezTo>
                  <a:pt x="290" y="4694"/>
                  <a:pt x="1" y="7536"/>
                  <a:pt x="877" y="9021"/>
                </a:cubicBezTo>
                <a:lnTo>
                  <a:pt x="9699" y="9021"/>
                </a:lnTo>
                <a:lnTo>
                  <a:pt x="12402" y="7172"/>
                </a:lnTo>
                <a:lnTo>
                  <a:pt x="12402" y="743"/>
                </a:lnTo>
                <a:cubicBezTo>
                  <a:pt x="11419" y="382"/>
                  <a:pt x="10087" y="0"/>
                  <a:pt x="8861"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578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flipH="1">
            <a:off x="4141" y="1291906"/>
            <a:ext cx="957671" cy="3049103"/>
          </a:xfrm>
          <a:custGeom>
            <a:rect b="b" l="l" r="r" t="t"/>
            <a:pathLst>
              <a:path extrusionOk="0" h="16190" w="5085">
                <a:moveTo>
                  <a:pt x="4947" y="1"/>
                </a:moveTo>
                <a:cubicBezTo>
                  <a:pt x="3385" y="1"/>
                  <a:pt x="3531" y="2861"/>
                  <a:pt x="2980" y="4451"/>
                </a:cubicBezTo>
                <a:cubicBezTo>
                  <a:pt x="2201" y="6683"/>
                  <a:pt x="289" y="6405"/>
                  <a:pt x="139" y="7505"/>
                </a:cubicBezTo>
                <a:cubicBezTo>
                  <a:pt x="1" y="8541"/>
                  <a:pt x="1399" y="8424"/>
                  <a:pt x="1646" y="9481"/>
                </a:cubicBezTo>
                <a:cubicBezTo>
                  <a:pt x="1976" y="10891"/>
                  <a:pt x="225" y="11404"/>
                  <a:pt x="919" y="14021"/>
                </a:cubicBezTo>
                <a:cubicBezTo>
                  <a:pt x="1430" y="15932"/>
                  <a:pt x="3731" y="16190"/>
                  <a:pt x="4930" y="16190"/>
                </a:cubicBezTo>
                <a:cubicBezTo>
                  <a:pt x="4984" y="16190"/>
                  <a:pt x="5036" y="16189"/>
                  <a:pt x="5085" y="16189"/>
                </a:cubicBezTo>
                <a:lnTo>
                  <a:pt x="5085" y="8"/>
                </a:lnTo>
                <a:cubicBezTo>
                  <a:pt x="5037" y="3"/>
                  <a:pt x="4992" y="1"/>
                  <a:pt x="4947"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4080000" dist="2000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flipH="1">
            <a:off x="0" y="3930261"/>
            <a:ext cx="1726067" cy="1213238"/>
          </a:xfrm>
          <a:custGeom>
            <a:rect b="b" l="l" r="r" t="t"/>
            <a:pathLst>
              <a:path extrusionOk="0" h="6442" w="9165">
                <a:moveTo>
                  <a:pt x="6969" y="1"/>
                </a:moveTo>
                <a:cubicBezTo>
                  <a:pt x="6062" y="1"/>
                  <a:pt x="5147" y="144"/>
                  <a:pt x="4475" y="589"/>
                </a:cubicBezTo>
                <a:cubicBezTo>
                  <a:pt x="2531" y="1870"/>
                  <a:pt x="3909" y="3622"/>
                  <a:pt x="3749" y="4722"/>
                </a:cubicBezTo>
                <a:cubicBezTo>
                  <a:pt x="3673" y="5214"/>
                  <a:pt x="3499" y="5372"/>
                  <a:pt x="3271" y="5372"/>
                </a:cubicBezTo>
                <a:cubicBezTo>
                  <a:pt x="3050" y="5372"/>
                  <a:pt x="2779" y="5222"/>
                  <a:pt x="2499" y="5085"/>
                </a:cubicBezTo>
                <a:cubicBezTo>
                  <a:pt x="2179" y="4935"/>
                  <a:pt x="1890" y="4807"/>
                  <a:pt x="1676" y="4807"/>
                </a:cubicBezTo>
                <a:cubicBezTo>
                  <a:pt x="523" y="4818"/>
                  <a:pt x="865" y="5844"/>
                  <a:pt x="0" y="6442"/>
                </a:cubicBezTo>
                <a:lnTo>
                  <a:pt x="9164" y="6442"/>
                </a:lnTo>
                <a:lnTo>
                  <a:pt x="9164" y="225"/>
                </a:lnTo>
                <a:cubicBezTo>
                  <a:pt x="8551" y="111"/>
                  <a:pt x="7763" y="1"/>
                  <a:pt x="6969"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888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a:off x="1817695" y="4620312"/>
            <a:ext cx="2633077" cy="523188"/>
          </a:xfrm>
          <a:custGeom>
            <a:rect b="b" l="l" r="r" t="t"/>
            <a:pathLst>
              <a:path extrusionOk="0" h="2778" w="13981">
                <a:moveTo>
                  <a:pt x="10490" y="1"/>
                </a:moveTo>
                <a:cubicBezTo>
                  <a:pt x="10379" y="1"/>
                  <a:pt x="10264" y="11"/>
                  <a:pt x="10147" y="32"/>
                </a:cubicBezTo>
                <a:cubicBezTo>
                  <a:pt x="8636" y="312"/>
                  <a:pt x="8469" y="2288"/>
                  <a:pt x="6274" y="2288"/>
                </a:cubicBezTo>
                <a:cubicBezTo>
                  <a:pt x="6032" y="2288"/>
                  <a:pt x="5765" y="2264"/>
                  <a:pt x="5469" y="2211"/>
                </a:cubicBezTo>
                <a:cubicBezTo>
                  <a:pt x="4760" y="2083"/>
                  <a:pt x="4104" y="2026"/>
                  <a:pt x="3496" y="2026"/>
                </a:cubicBezTo>
                <a:cubicBezTo>
                  <a:pt x="2079" y="2026"/>
                  <a:pt x="927" y="2336"/>
                  <a:pt x="0" y="2778"/>
                </a:cubicBezTo>
                <a:lnTo>
                  <a:pt x="13981" y="2778"/>
                </a:lnTo>
                <a:cubicBezTo>
                  <a:pt x="13179" y="2286"/>
                  <a:pt x="12171" y="1"/>
                  <a:pt x="10490"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1460000" dist="1333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flipH="1">
            <a:off x="8500049" y="2124503"/>
            <a:ext cx="643947" cy="2409965"/>
          </a:xfrm>
          <a:custGeom>
            <a:rect b="b" l="l" r="r" t="t"/>
            <a:pathLst>
              <a:path extrusionOk="0" h="9839" w="2629">
                <a:moveTo>
                  <a:pt x="1" y="1"/>
                </a:moveTo>
                <a:lnTo>
                  <a:pt x="1" y="9838"/>
                </a:lnTo>
                <a:cubicBezTo>
                  <a:pt x="2575" y="7531"/>
                  <a:pt x="2628" y="5640"/>
                  <a:pt x="289" y="589"/>
                </a:cubicBezTo>
                <a:cubicBezTo>
                  <a:pt x="204" y="385"/>
                  <a:pt x="97" y="193"/>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6260000" dist="2476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flipH="1">
            <a:off x="5395676" y="0"/>
            <a:ext cx="3748328" cy="2693771"/>
          </a:xfrm>
          <a:custGeom>
            <a:rect b="b" l="l" r="r" t="t"/>
            <a:pathLst>
              <a:path extrusionOk="0" h="5704" w="7937">
                <a:moveTo>
                  <a:pt x="1" y="0"/>
                </a:moveTo>
                <a:lnTo>
                  <a:pt x="1" y="5704"/>
                </a:lnTo>
                <a:cubicBezTo>
                  <a:pt x="214" y="5533"/>
                  <a:pt x="482" y="5362"/>
                  <a:pt x="823" y="5191"/>
                </a:cubicBezTo>
                <a:cubicBezTo>
                  <a:pt x="3312" y="3898"/>
                  <a:pt x="620" y="1677"/>
                  <a:pt x="2062" y="620"/>
                </a:cubicBezTo>
                <a:cubicBezTo>
                  <a:pt x="2291" y="452"/>
                  <a:pt x="2522" y="383"/>
                  <a:pt x="2754" y="383"/>
                </a:cubicBezTo>
                <a:cubicBezTo>
                  <a:pt x="3797" y="383"/>
                  <a:pt x="4869" y="1766"/>
                  <a:pt x="5903" y="1766"/>
                </a:cubicBezTo>
                <a:cubicBezTo>
                  <a:pt x="6091" y="1766"/>
                  <a:pt x="6278" y="1720"/>
                  <a:pt x="6463" y="1613"/>
                </a:cubicBezTo>
                <a:cubicBezTo>
                  <a:pt x="7040" y="1282"/>
                  <a:pt x="7488" y="620"/>
                  <a:pt x="7937"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762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flipH="1">
            <a:off x="2585009" y="0"/>
            <a:ext cx="3161332" cy="930483"/>
          </a:xfrm>
          <a:custGeom>
            <a:rect b="b" l="l" r="r" t="t"/>
            <a:pathLst>
              <a:path extrusionOk="0" h="3625" w="12316">
                <a:moveTo>
                  <a:pt x="1" y="0"/>
                </a:moveTo>
                <a:cubicBezTo>
                  <a:pt x="972" y="1325"/>
                  <a:pt x="1784" y="3162"/>
                  <a:pt x="3803" y="3556"/>
                </a:cubicBezTo>
                <a:cubicBezTo>
                  <a:pt x="4037" y="3602"/>
                  <a:pt x="4281" y="3624"/>
                  <a:pt x="4533" y="3624"/>
                </a:cubicBezTo>
                <a:cubicBezTo>
                  <a:pt x="7086" y="3624"/>
                  <a:pt x="10439" y="1409"/>
                  <a:pt x="12315"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flipH="1">
            <a:off x="4153" y="0"/>
            <a:ext cx="4397784" cy="2623834"/>
          </a:xfrm>
          <a:custGeom>
            <a:rect b="b" l="l" r="r" t="t"/>
            <a:pathLst>
              <a:path extrusionOk="0" h="10222" w="17133">
                <a:moveTo>
                  <a:pt x="1" y="0"/>
                </a:moveTo>
                <a:cubicBezTo>
                  <a:pt x="1570" y="662"/>
                  <a:pt x="3419" y="1313"/>
                  <a:pt x="4529" y="1313"/>
                </a:cubicBezTo>
                <a:cubicBezTo>
                  <a:pt x="6373" y="1313"/>
                  <a:pt x="7673" y="389"/>
                  <a:pt x="8664" y="389"/>
                </a:cubicBezTo>
                <a:cubicBezTo>
                  <a:pt x="8844" y="389"/>
                  <a:pt x="9014" y="419"/>
                  <a:pt x="9175" y="491"/>
                </a:cubicBezTo>
                <a:cubicBezTo>
                  <a:pt x="9699" y="726"/>
                  <a:pt x="9773" y="1292"/>
                  <a:pt x="9272" y="3204"/>
                </a:cubicBezTo>
                <a:cubicBezTo>
                  <a:pt x="9120" y="3797"/>
                  <a:pt x="9438" y="3990"/>
                  <a:pt x="9926" y="3990"/>
                </a:cubicBezTo>
                <a:cubicBezTo>
                  <a:pt x="10748" y="3990"/>
                  <a:pt x="12054" y="3444"/>
                  <a:pt x="12422" y="3343"/>
                </a:cubicBezTo>
                <a:cubicBezTo>
                  <a:pt x="12696" y="3268"/>
                  <a:pt x="13011" y="3218"/>
                  <a:pt x="13322" y="3218"/>
                </a:cubicBezTo>
                <a:cubicBezTo>
                  <a:pt x="13811" y="3218"/>
                  <a:pt x="14288" y="3343"/>
                  <a:pt x="14569" y="3696"/>
                </a:cubicBezTo>
                <a:cubicBezTo>
                  <a:pt x="15626" y="5041"/>
                  <a:pt x="15488" y="6815"/>
                  <a:pt x="15744" y="8064"/>
                </a:cubicBezTo>
                <a:cubicBezTo>
                  <a:pt x="16011" y="9324"/>
                  <a:pt x="16513" y="9976"/>
                  <a:pt x="17133" y="10221"/>
                </a:cubicBezTo>
                <a:lnTo>
                  <a:pt x="17133"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144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0"/>
          <p:cNvCxnSpPr/>
          <p:nvPr/>
        </p:nvCxnSpPr>
        <p:spPr>
          <a:xfrm rot="10800000">
            <a:off x="8007675" y="0"/>
            <a:ext cx="0" cy="309450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TITLE + SUBTITLE">
  <p:cSld name="1_Diapositiva de título">
    <p:bg>
      <p:bgPr>
        <a:gradFill>
          <a:gsLst>
            <a:gs pos="0">
              <a:schemeClr val="accent1"/>
            </a:gs>
            <a:gs pos="100000">
              <a:schemeClr val="accent2"/>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
          <p:cNvSpPr/>
          <p:nvPr/>
        </p:nvSpPr>
        <p:spPr>
          <a:xfrm flipH="1">
            <a:off x="645900" y="1217100"/>
            <a:ext cx="7260900" cy="2717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ctrTitle"/>
          </p:nvPr>
        </p:nvSpPr>
        <p:spPr>
          <a:xfrm>
            <a:off x="1232914" y="1646636"/>
            <a:ext cx="6634500" cy="1241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7200"/>
              <a:buNone/>
              <a:defRPr b="0" sz="7200">
                <a:solidFill>
                  <a:schemeClr val="lt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27" name="Google Shape;27;p3"/>
          <p:cNvSpPr txBox="1"/>
          <p:nvPr>
            <p:ph idx="1" type="subTitle"/>
          </p:nvPr>
        </p:nvSpPr>
        <p:spPr>
          <a:xfrm>
            <a:off x="3084811" y="2812511"/>
            <a:ext cx="2930400" cy="3804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lt1"/>
              </a:buClr>
              <a:buSzPts val="1200"/>
              <a:buNone/>
              <a:defRPr sz="12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8" name="Google Shape;28;p3"/>
          <p:cNvSpPr/>
          <p:nvPr/>
        </p:nvSpPr>
        <p:spPr>
          <a:xfrm flipH="1">
            <a:off x="6179302" y="1299294"/>
            <a:ext cx="2964712" cy="3316107"/>
          </a:xfrm>
          <a:custGeom>
            <a:rect b="b" l="l" r="r" t="t"/>
            <a:pathLst>
              <a:path extrusionOk="0" h="57273" w="51204">
                <a:moveTo>
                  <a:pt x="8598" y="1"/>
                </a:moveTo>
                <a:lnTo>
                  <a:pt x="0" y="21597"/>
                </a:lnTo>
                <a:lnTo>
                  <a:pt x="11012" y="45939"/>
                </a:lnTo>
                <a:cubicBezTo>
                  <a:pt x="11012" y="45939"/>
                  <a:pt x="26937" y="57273"/>
                  <a:pt x="34889" y="57273"/>
                </a:cubicBezTo>
                <a:cubicBezTo>
                  <a:pt x="35092" y="57273"/>
                  <a:pt x="35289" y="57265"/>
                  <a:pt x="35482" y="57250"/>
                </a:cubicBezTo>
                <a:cubicBezTo>
                  <a:pt x="43193" y="56631"/>
                  <a:pt x="51204" y="42938"/>
                  <a:pt x="45960" y="35023"/>
                </a:cubicBezTo>
                <a:cubicBezTo>
                  <a:pt x="44317" y="32544"/>
                  <a:pt x="41903" y="31781"/>
                  <a:pt x="39361" y="31781"/>
                </a:cubicBezTo>
                <a:cubicBezTo>
                  <a:pt x="35279" y="31781"/>
                  <a:pt x="30867" y="33751"/>
                  <a:pt x="28798" y="33751"/>
                </a:cubicBezTo>
                <a:cubicBezTo>
                  <a:pt x="28042" y="33751"/>
                  <a:pt x="27599" y="33488"/>
                  <a:pt x="27599" y="32770"/>
                </a:cubicBezTo>
                <a:cubicBezTo>
                  <a:pt x="27599" y="28871"/>
                  <a:pt x="38515" y="24994"/>
                  <a:pt x="36753" y="15007"/>
                </a:cubicBezTo>
                <a:cubicBezTo>
                  <a:pt x="34446" y="1976"/>
                  <a:pt x="8598" y="1"/>
                  <a:pt x="8598" y="1"/>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5723512" y="1807662"/>
            <a:ext cx="3358026" cy="3335793"/>
          </a:xfrm>
          <a:custGeom>
            <a:rect b="b" l="l" r="r" t="t"/>
            <a:pathLst>
              <a:path extrusionOk="0" h="57613" w="57997">
                <a:moveTo>
                  <a:pt x="10584" y="0"/>
                </a:moveTo>
                <a:cubicBezTo>
                  <a:pt x="10895" y="4689"/>
                  <a:pt x="14494" y="9998"/>
                  <a:pt x="14195" y="14643"/>
                </a:cubicBezTo>
                <a:cubicBezTo>
                  <a:pt x="13746" y="21597"/>
                  <a:pt x="0" y="20197"/>
                  <a:pt x="321" y="27759"/>
                </a:cubicBezTo>
                <a:cubicBezTo>
                  <a:pt x="641" y="35322"/>
                  <a:pt x="14771" y="31082"/>
                  <a:pt x="13458" y="42873"/>
                </a:cubicBezTo>
                <a:cubicBezTo>
                  <a:pt x="12470" y="51745"/>
                  <a:pt x="16227" y="55433"/>
                  <a:pt x="21239" y="55433"/>
                </a:cubicBezTo>
                <a:cubicBezTo>
                  <a:pt x="22894" y="55433"/>
                  <a:pt x="24686" y="55031"/>
                  <a:pt x="26489" y="54280"/>
                </a:cubicBezTo>
                <a:cubicBezTo>
                  <a:pt x="30728" y="52514"/>
                  <a:pt x="35329" y="51271"/>
                  <a:pt x="39235" y="51271"/>
                </a:cubicBezTo>
                <a:cubicBezTo>
                  <a:pt x="43832" y="51271"/>
                  <a:pt x="47464" y="52993"/>
                  <a:pt x="48406" y="57613"/>
                </a:cubicBezTo>
                <a:lnTo>
                  <a:pt x="57997" y="57613"/>
                </a:lnTo>
                <a:cubicBezTo>
                  <a:pt x="52464" y="53276"/>
                  <a:pt x="55412" y="45767"/>
                  <a:pt x="51001" y="41858"/>
                </a:cubicBezTo>
                <a:cubicBezTo>
                  <a:pt x="49295" y="40343"/>
                  <a:pt x="47314" y="39797"/>
                  <a:pt x="45253" y="39797"/>
                </a:cubicBezTo>
                <a:cubicBezTo>
                  <a:pt x="39952" y="39797"/>
                  <a:pt x="34117" y="43403"/>
                  <a:pt x="31068" y="43403"/>
                </a:cubicBezTo>
                <a:cubicBezTo>
                  <a:pt x="30230" y="43403"/>
                  <a:pt x="29602" y="43131"/>
                  <a:pt x="29254" y="42435"/>
                </a:cubicBezTo>
                <a:cubicBezTo>
                  <a:pt x="27151" y="38227"/>
                  <a:pt x="30921" y="35204"/>
                  <a:pt x="26659" y="32620"/>
                </a:cubicBezTo>
                <a:cubicBezTo>
                  <a:pt x="25858" y="32128"/>
                  <a:pt x="24555" y="31957"/>
                  <a:pt x="23071" y="31829"/>
                </a:cubicBezTo>
                <a:cubicBezTo>
                  <a:pt x="20411" y="31583"/>
                  <a:pt x="17741" y="31573"/>
                  <a:pt x="19354" y="27759"/>
                </a:cubicBezTo>
                <a:cubicBezTo>
                  <a:pt x="21191" y="23423"/>
                  <a:pt x="29992" y="20091"/>
                  <a:pt x="25784" y="11204"/>
                </a:cubicBezTo>
                <a:cubicBezTo>
                  <a:pt x="23199" y="5757"/>
                  <a:pt x="15872" y="2051"/>
                  <a:pt x="10584"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0" y="1295108"/>
            <a:ext cx="1550864" cy="3792135"/>
          </a:xfrm>
          <a:custGeom>
            <a:rect b="b" l="l" r="r" t="t"/>
            <a:pathLst>
              <a:path extrusionOk="0" h="52784" w="21587">
                <a:moveTo>
                  <a:pt x="14180" y="0"/>
                </a:moveTo>
                <a:cubicBezTo>
                  <a:pt x="13936" y="0"/>
                  <a:pt x="13684" y="8"/>
                  <a:pt x="13426" y="24"/>
                </a:cubicBezTo>
                <a:cubicBezTo>
                  <a:pt x="13191" y="1124"/>
                  <a:pt x="12924" y="2181"/>
                  <a:pt x="12593" y="3121"/>
                </a:cubicBezTo>
                <a:cubicBezTo>
                  <a:pt x="9325" y="12542"/>
                  <a:pt x="1207" y="11356"/>
                  <a:pt x="588" y="16013"/>
                </a:cubicBezTo>
                <a:cubicBezTo>
                  <a:pt x="0" y="20424"/>
                  <a:pt x="5907" y="19901"/>
                  <a:pt x="6954" y="24397"/>
                </a:cubicBezTo>
                <a:cubicBezTo>
                  <a:pt x="8342" y="30347"/>
                  <a:pt x="961" y="32547"/>
                  <a:pt x="3888" y="43591"/>
                </a:cubicBezTo>
                <a:cubicBezTo>
                  <a:pt x="6046" y="51713"/>
                  <a:pt x="15827" y="52784"/>
                  <a:pt x="20874" y="52784"/>
                </a:cubicBezTo>
                <a:cubicBezTo>
                  <a:pt x="21124" y="52784"/>
                  <a:pt x="21362" y="52781"/>
                  <a:pt x="21586" y="52777"/>
                </a:cubicBezTo>
                <a:lnTo>
                  <a:pt x="21586" y="42106"/>
                </a:lnTo>
                <a:cubicBezTo>
                  <a:pt x="17132" y="40782"/>
                  <a:pt x="13479" y="37353"/>
                  <a:pt x="12508" y="30347"/>
                </a:cubicBezTo>
                <a:cubicBezTo>
                  <a:pt x="11546" y="23436"/>
                  <a:pt x="16246" y="14988"/>
                  <a:pt x="18275" y="8077"/>
                </a:cubicBezTo>
                <a:cubicBezTo>
                  <a:pt x="19140" y="5119"/>
                  <a:pt x="18980" y="1872"/>
                  <a:pt x="17165" y="664"/>
                </a:cubicBezTo>
                <a:cubicBezTo>
                  <a:pt x="16485" y="209"/>
                  <a:pt x="15432" y="0"/>
                  <a:pt x="14180"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6187292" y="0"/>
            <a:ext cx="2956721" cy="5143431"/>
          </a:xfrm>
          <a:custGeom>
            <a:rect b="b" l="l" r="r" t="t"/>
            <a:pathLst>
              <a:path extrusionOk="0" h="88833" w="51066">
                <a:moveTo>
                  <a:pt x="0" y="0"/>
                </a:moveTo>
                <a:lnTo>
                  <a:pt x="0" y="88833"/>
                </a:lnTo>
                <a:lnTo>
                  <a:pt x="49485" y="88833"/>
                </a:lnTo>
                <a:cubicBezTo>
                  <a:pt x="48543" y="84213"/>
                  <a:pt x="44911" y="82491"/>
                  <a:pt x="40314" y="82491"/>
                </a:cubicBezTo>
                <a:cubicBezTo>
                  <a:pt x="36408" y="82491"/>
                  <a:pt x="31807" y="83734"/>
                  <a:pt x="27568" y="85500"/>
                </a:cubicBezTo>
                <a:cubicBezTo>
                  <a:pt x="25765" y="86251"/>
                  <a:pt x="23973" y="86653"/>
                  <a:pt x="22318" y="86653"/>
                </a:cubicBezTo>
                <a:cubicBezTo>
                  <a:pt x="17306" y="86653"/>
                  <a:pt x="13549" y="82965"/>
                  <a:pt x="14537" y="74093"/>
                </a:cubicBezTo>
                <a:cubicBezTo>
                  <a:pt x="15850" y="62302"/>
                  <a:pt x="1720" y="66542"/>
                  <a:pt x="1400" y="58979"/>
                </a:cubicBezTo>
                <a:cubicBezTo>
                  <a:pt x="1079" y="51417"/>
                  <a:pt x="14825" y="52817"/>
                  <a:pt x="15274" y="45863"/>
                </a:cubicBezTo>
                <a:cubicBezTo>
                  <a:pt x="15722" y="38900"/>
                  <a:pt x="7424" y="30494"/>
                  <a:pt x="14537" y="24822"/>
                </a:cubicBezTo>
                <a:cubicBezTo>
                  <a:pt x="17520" y="22447"/>
                  <a:pt x="21645" y="22322"/>
                  <a:pt x="26088" y="22322"/>
                </a:cubicBezTo>
                <a:cubicBezTo>
                  <a:pt x="26612" y="22322"/>
                  <a:pt x="27140" y="22324"/>
                  <a:pt x="27671" y="22324"/>
                </a:cubicBezTo>
                <a:cubicBezTo>
                  <a:pt x="33394" y="22324"/>
                  <a:pt x="39475" y="22122"/>
                  <a:pt x="44230" y="17367"/>
                </a:cubicBezTo>
                <a:cubicBezTo>
                  <a:pt x="49046" y="12550"/>
                  <a:pt x="50724" y="5960"/>
                  <a:pt x="51065" y="0"/>
                </a:cubicBez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5" y="0"/>
            <a:ext cx="2593658" cy="4320177"/>
          </a:xfrm>
          <a:custGeom>
            <a:rect b="b" l="l" r="r" t="t"/>
            <a:pathLst>
              <a:path extrusionOk="0" h="60134" w="36102">
                <a:moveTo>
                  <a:pt x="0" y="0"/>
                </a:moveTo>
                <a:cubicBezTo>
                  <a:pt x="566" y="2233"/>
                  <a:pt x="2585" y="6804"/>
                  <a:pt x="9634" y="7103"/>
                </a:cubicBezTo>
                <a:cubicBezTo>
                  <a:pt x="9780" y="7109"/>
                  <a:pt x="9926" y="7112"/>
                  <a:pt x="10073" y="7112"/>
                </a:cubicBezTo>
                <a:cubicBezTo>
                  <a:pt x="15462" y="7112"/>
                  <a:pt x="22105" y="3128"/>
                  <a:pt x="25894" y="3128"/>
                </a:cubicBezTo>
                <a:cubicBezTo>
                  <a:pt x="27071" y="3128"/>
                  <a:pt x="27972" y="3512"/>
                  <a:pt x="28475" y="4518"/>
                </a:cubicBezTo>
                <a:cubicBezTo>
                  <a:pt x="29565" y="6686"/>
                  <a:pt x="27738" y="12133"/>
                  <a:pt x="20389" y="16085"/>
                </a:cubicBezTo>
                <a:cubicBezTo>
                  <a:pt x="12785" y="20176"/>
                  <a:pt x="7466" y="20561"/>
                  <a:pt x="6996" y="23808"/>
                </a:cubicBezTo>
                <a:cubicBezTo>
                  <a:pt x="6700" y="25856"/>
                  <a:pt x="8069" y="27061"/>
                  <a:pt x="9838" y="27061"/>
                </a:cubicBezTo>
                <a:cubicBezTo>
                  <a:pt x="11002" y="27061"/>
                  <a:pt x="12340" y="26538"/>
                  <a:pt x="13490" y="25389"/>
                </a:cubicBezTo>
                <a:cubicBezTo>
                  <a:pt x="15092" y="23787"/>
                  <a:pt x="17036" y="21938"/>
                  <a:pt x="19482" y="20571"/>
                </a:cubicBezTo>
                <a:cubicBezTo>
                  <a:pt x="22293" y="19013"/>
                  <a:pt x="25960" y="18031"/>
                  <a:pt x="28689" y="18031"/>
                </a:cubicBezTo>
                <a:cubicBezTo>
                  <a:pt x="29942" y="18031"/>
                  <a:pt x="30997" y="18238"/>
                  <a:pt x="31680" y="18691"/>
                </a:cubicBezTo>
                <a:cubicBezTo>
                  <a:pt x="33495" y="19899"/>
                  <a:pt x="33655" y="23146"/>
                  <a:pt x="32790" y="26104"/>
                </a:cubicBezTo>
                <a:cubicBezTo>
                  <a:pt x="30761" y="33015"/>
                  <a:pt x="26061" y="41463"/>
                  <a:pt x="27023" y="48374"/>
                </a:cubicBezTo>
                <a:cubicBezTo>
                  <a:pt x="27994" y="55380"/>
                  <a:pt x="31647" y="58809"/>
                  <a:pt x="36101" y="60133"/>
                </a:cubicBezTo>
                <a:lnTo>
                  <a:pt x="36101"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99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8_Título y objetos">
    <p:bg>
      <p:bgPr>
        <a:gradFill>
          <a:gsLst>
            <a:gs pos="0">
              <a:schemeClr val="accent1"/>
            </a:gs>
            <a:gs pos="100000">
              <a:schemeClr val="accent2"/>
            </a:gs>
          </a:gsLst>
          <a:path path="circle">
            <a:fillToRect b="50%" l="50%" r="50%" t="50%"/>
          </a:path>
          <a:tileRect/>
        </a:gradFill>
      </p:bgPr>
    </p:bg>
    <p:spTree>
      <p:nvGrpSpPr>
        <p:cNvPr id="234" name="Shape 234"/>
        <p:cNvGrpSpPr/>
        <p:nvPr/>
      </p:nvGrpSpPr>
      <p:grpSpPr>
        <a:xfrm>
          <a:off x="0" y="0"/>
          <a:ext cx="0" cy="0"/>
          <a:chOff x="0" y="0"/>
          <a:chExt cx="0" cy="0"/>
        </a:xfrm>
      </p:grpSpPr>
      <p:sp>
        <p:nvSpPr>
          <p:cNvPr id="235" name="Google Shape;235;p21"/>
          <p:cNvSpPr/>
          <p:nvPr/>
        </p:nvSpPr>
        <p:spPr>
          <a:xfrm flipH="1">
            <a:off x="7145715"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flipH="1">
            <a:off x="4165774"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flipH="1">
            <a:off x="6122600"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txBox="1"/>
          <p:nvPr>
            <p:ph type="ctrTitle"/>
          </p:nvPr>
        </p:nvSpPr>
        <p:spPr>
          <a:xfrm flipH="1">
            <a:off x="6053138" y="827965"/>
            <a:ext cx="2308500" cy="3483900"/>
          </a:xfrm>
          <a:prstGeom prst="rect">
            <a:avLst/>
          </a:prstGeom>
          <a:noFill/>
          <a:ln>
            <a:noFill/>
          </a:ln>
        </p:spPr>
        <p:txBody>
          <a:bodyPr anchorCtr="0" anchor="ctr" bIns="34275" lIns="68575" spcFirstLastPara="1" rIns="68575" wrap="square" tIns="34275">
            <a:noAutofit/>
          </a:bodyPr>
          <a:lstStyle>
            <a:lvl1pPr lvl="0" algn="r">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10_Título y objetos">
    <p:bg>
      <p:bgPr>
        <a:gradFill>
          <a:gsLst>
            <a:gs pos="0">
              <a:schemeClr val="accent1"/>
            </a:gs>
            <a:gs pos="100000">
              <a:schemeClr val="accent2"/>
            </a:gs>
          </a:gsLst>
          <a:path path="circle">
            <a:fillToRect b="50%" l="50%" r="50%" t="50%"/>
          </a:path>
          <a:tileRect/>
        </a:gradFill>
      </p:bgPr>
    </p:bg>
    <p:spTree>
      <p:nvGrpSpPr>
        <p:cNvPr id="239" name="Shape 239"/>
        <p:cNvGrpSpPr/>
        <p:nvPr/>
      </p:nvGrpSpPr>
      <p:grpSpPr>
        <a:xfrm>
          <a:off x="0" y="0"/>
          <a:ext cx="0" cy="0"/>
          <a:chOff x="0" y="0"/>
          <a:chExt cx="0" cy="0"/>
        </a:xfrm>
      </p:grpSpPr>
      <p:sp>
        <p:nvSpPr>
          <p:cNvPr id="240" name="Google Shape;240;p22"/>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1" name="Google Shape;241;p22"/>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1">
  <p:cSld name="10_Título y objetos_1">
    <p:bg>
      <p:bgPr>
        <a:gradFill>
          <a:gsLst>
            <a:gs pos="0">
              <a:schemeClr val="accent1"/>
            </a:gs>
            <a:gs pos="100000">
              <a:schemeClr val="accent2"/>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23"/>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47" name="Google Shape;247;p23"/>
          <p:cNvSpPr/>
          <p:nvPr/>
        </p:nvSpPr>
        <p:spPr>
          <a:xfrm>
            <a:off x="3059250" y="-123570"/>
            <a:ext cx="1789200" cy="26298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8" name="Google Shape;248;p23"/>
          <p:cNvSpPr/>
          <p:nvPr/>
        </p:nvSpPr>
        <p:spPr>
          <a:xfrm>
            <a:off x="4991939" y="-123570"/>
            <a:ext cx="1786800" cy="26298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49" name="Google Shape;249;p23"/>
          <p:cNvSpPr/>
          <p:nvPr/>
        </p:nvSpPr>
        <p:spPr>
          <a:xfrm>
            <a:off x="6937646" y="-123570"/>
            <a:ext cx="1761900" cy="26298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0" name="Google Shape;250;p23"/>
          <p:cNvSpPr/>
          <p:nvPr/>
        </p:nvSpPr>
        <p:spPr>
          <a:xfrm>
            <a:off x="3059250" y="2710354"/>
            <a:ext cx="1789200" cy="25560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1" name="Google Shape;251;p23"/>
          <p:cNvSpPr/>
          <p:nvPr/>
        </p:nvSpPr>
        <p:spPr>
          <a:xfrm>
            <a:off x="4991939" y="2710354"/>
            <a:ext cx="1786800" cy="25560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2" name="Google Shape;252;p23"/>
          <p:cNvSpPr/>
          <p:nvPr/>
        </p:nvSpPr>
        <p:spPr>
          <a:xfrm>
            <a:off x="6937646" y="2710354"/>
            <a:ext cx="1761900" cy="2556000"/>
          </a:xfrm>
          <a:prstGeom prst="rect">
            <a:avLst/>
          </a:prstGeom>
          <a:noFill/>
          <a:ln cap="flat" cmpd="sng" w="28575">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3" name="Google Shape;253;p23"/>
          <p:cNvSpPr txBox="1"/>
          <p:nvPr>
            <p:ph idx="1" type="subTitle"/>
          </p:nvPr>
        </p:nvSpPr>
        <p:spPr>
          <a:xfrm flipH="1">
            <a:off x="3059251" y="152727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54" name="Google Shape;254;p23"/>
          <p:cNvSpPr txBox="1"/>
          <p:nvPr>
            <p:ph idx="2" type="subTitle"/>
          </p:nvPr>
        </p:nvSpPr>
        <p:spPr>
          <a:xfrm>
            <a:off x="3244987"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55" name="Google Shape;255;p23"/>
          <p:cNvSpPr txBox="1"/>
          <p:nvPr>
            <p:ph idx="3" type="subTitle"/>
          </p:nvPr>
        </p:nvSpPr>
        <p:spPr>
          <a:xfrm flipH="1">
            <a:off x="5005238" y="1527275"/>
            <a:ext cx="17619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56" name="Google Shape;256;p23"/>
          <p:cNvSpPr txBox="1"/>
          <p:nvPr>
            <p:ph idx="4" type="subTitle"/>
          </p:nvPr>
        </p:nvSpPr>
        <p:spPr>
          <a:xfrm>
            <a:off x="5177372"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57" name="Google Shape;257;p23"/>
          <p:cNvSpPr txBox="1"/>
          <p:nvPr>
            <p:ph idx="5" type="subTitle"/>
          </p:nvPr>
        </p:nvSpPr>
        <p:spPr>
          <a:xfrm flipH="1">
            <a:off x="6923988" y="152727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58" name="Google Shape;258;p23"/>
          <p:cNvSpPr txBox="1"/>
          <p:nvPr>
            <p:ph idx="6" type="subTitle"/>
          </p:nvPr>
        </p:nvSpPr>
        <p:spPr>
          <a:xfrm>
            <a:off x="7109775" y="1674244"/>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59" name="Google Shape;259;p23"/>
          <p:cNvSpPr txBox="1"/>
          <p:nvPr>
            <p:ph idx="7" type="subTitle"/>
          </p:nvPr>
        </p:nvSpPr>
        <p:spPr>
          <a:xfrm flipH="1">
            <a:off x="3059201" y="353722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60" name="Google Shape;260;p23"/>
          <p:cNvSpPr txBox="1"/>
          <p:nvPr>
            <p:ph idx="8" type="subTitle"/>
          </p:nvPr>
        </p:nvSpPr>
        <p:spPr>
          <a:xfrm>
            <a:off x="3244987"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61" name="Google Shape;261;p23"/>
          <p:cNvSpPr txBox="1"/>
          <p:nvPr>
            <p:ph idx="9" type="subTitle"/>
          </p:nvPr>
        </p:nvSpPr>
        <p:spPr>
          <a:xfrm flipH="1">
            <a:off x="4991588" y="3537225"/>
            <a:ext cx="17892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62" name="Google Shape;262;p23"/>
          <p:cNvSpPr txBox="1"/>
          <p:nvPr>
            <p:ph idx="13" type="subTitle"/>
          </p:nvPr>
        </p:nvSpPr>
        <p:spPr>
          <a:xfrm>
            <a:off x="5177372"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63" name="Google Shape;263;p23"/>
          <p:cNvSpPr txBox="1"/>
          <p:nvPr>
            <p:ph idx="14" type="subTitle"/>
          </p:nvPr>
        </p:nvSpPr>
        <p:spPr>
          <a:xfrm flipH="1">
            <a:off x="6925188" y="3537225"/>
            <a:ext cx="17868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64" name="Google Shape;264;p23"/>
          <p:cNvSpPr txBox="1"/>
          <p:nvPr>
            <p:ph idx="15" type="subTitle"/>
          </p:nvPr>
        </p:nvSpPr>
        <p:spPr>
          <a:xfrm>
            <a:off x="7109775" y="3684188"/>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100"/>
              <a:buNone/>
              <a:defRPr sz="1100">
                <a:solidFill>
                  <a:schemeClr val="lt1"/>
                </a:solidFill>
              </a:defRPr>
            </a:lvl1pPr>
            <a:lvl2pPr lvl="1" rtl="0" algn="ctr">
              <a:lnSpc>
                <a:spcPct val="100000"/>
              </a:lnSpc>
              <a:spcBef>
                <a:spcPts val="400"/>
              </a:spcBef>
              <a:spcAft>
                <a:spcPts val="0"/>
              </a:spcAft>
              <a:buClr>
                <a:schemeClr val="lt1"/>
              </a:buClr>
              <a:buSzPts val="1100"/>
              <a:buNone/>
              <a:defRPr sz="1100">
                <a:solidFill>
                  <a:schemeClr val="lt1"/>
                </a:solidFill>
              </a:defRPr>
            </a:lvl2pPr>
            <a:lvl3pPr lvl="2" rtl="0" algn="ctr">
              <a:lnSpc>
                <a:spcPct val="100000"/>
              </a:lnSpc>
              <a:spcBef>
                <a:spcPts val="400"/>
              </a:spcBef>
              <a:spcAft>
                <a:spcPts val="0"/>
              </a:spcAft>
              <a:buClr>
                <a:schemeClr val="lt1"/>
              </a:buClr>
              <a:buSzPts val="1100"/>
              <a:buNone/>
              <a:defRPr sz="1100">
                <a:solidFill>
                  <a:schemeClr val="lt1"/>
                </a:solidFill>
              </a:defRPr>
            </a:lvl3pPr>
            <a:lvl4pPr lvl="3" rtl="0" algn="ctr">
              <a:lnSpc>
                <a:spcPct val="100000"/>
              </a:lnSpc>
              <a:spcBef>
                <a:spcPts val="400"/>
              </a:spcBef>
              <a:spcAft>
                <a:spcPts val="0"/>
              </a:spcAft>
              <a:buClr>
                <a:schemeClr val="lt1"/>
              </a:buClr>
              <a:buSzPts val="1100"/>
              <a:buNone/>
              <a:defRPr sz="1100">
                <a:solidFill>
                  <a:schemeClr val="lt1"/>
                </a:solidFill>
              </a:defRPr>
            </a:lvl4pPr>
            <a:lvl5pPr lvl="4" rtl="0" algn="ctr">
              <a:lnSpc>
                <a:spcPct val="100000"/>
              </a:lnSpc>
              <a:spcBef>
                <a:spcPts val="400"/>
              </a:spcBef>
              <a:spcAft>
                <a:spcPts val="0"/>
              </a:spcAft>
              <a:buClr>
                <a:schemeClr val="lt1"/>
              </a:buClr>
              <a:buSzPts val="1100"/>
              <a:buNone/>
              <a:defRPr sz="1100">
                <a:solidFill>
                  <a:schemeClr val="lt1"/>
                </a:solidFill>
              </a:defRPr>
            </a:lvl5pPr>
            <a:lvl6pPr lvl="5" rtl="0" algn="ctr">
              <a:lnSpc>
                <a:spcPct val="100000"/>
              </a:lnSpc>
              <a:spcBef>
                <a:spcPts val="400"/>
              </a:spcBef>
              <a:spcAft>
                <a:spcPts val="0"/>
              </a:spcAft>
              <a:buClr>
                <a:schemeClr val="lt1"/>
              </a:buClr>
              <a:buSzPts val="1100"/>
              <a:buNone/>
              <a:defRPr sz="1100">
                <a:solidFill>
                  <a:schemeClr val="lt1"/>
                </a:solidFill>
              </a:defRPr>
            </a:lvl6pPr>
            <a:lvl7pPr lvl="6" rtl="0" algn="ctr">
              <a:lnSpc>
                <a:spcPct val="100000"/>
              </a:lnSpc>
              <a:spcBef>
                <a:spcPts val="400"/>
              </a:spcBef>
              <a:spcAft>
                <a:spcPts val="0"/>
              </a:spcAft>
              <a:buClr>
                <a:schemeClr val="lt1"/>
              </a:buClr>
              <a:buSzPts val="1100"/>
              <a:buNone/>
              <a:defRPr sz="1100">
                <a:solidFill>
                  <a:schemeClr val="lt1"/>
                </a:solidFill>
              </a:defRPr>
            </a:lvl7pPr>
            <a:lvl8pPr lvl="7" rtl="0" algn="ctr">
              <a:lnSpc>
                <a:spcPct val="100000"/>
              </a:lnSpc>
              <a:spcBef>
                <a:spcPts val="400"/>
              </a:spcBef>
              <a:spcAft>
                <a:spcPts val="0"/>
              </a:spcAft>
              <a:buClr>
                <a:schemeClr val="lt1"/>
              </a:buClr>
              <a:buSzPts val="1100"/>
              <a:buNone/>
              <a:defRPr sz="1100">
                <a:solidFill>
                  <a:schemeClr val="lt1"/>
                </a:solidFill>
              </a:defRPr>
            </a:lvl8pPr>
            <a:lvl9pPr lvl="8" rtl="0" algn="ctr">
              <a:lnSpc>
                <a:spcPct val="100000"/>
              </a:lnSpc>
              <a:spcBef>
                <a:spcPts val="400"/>
              </a:spcBef>
              <a:spcAft>
                <a:spcPts val="0"/>
              </a:spcAft>
              <a:buClr>
                <a:schemeClr val="lt1"/>
              </a:buClr>
              <a:buSzPts val="1100"/>
              <a:buNone/>
              <a:defRPr sz="1100">
                <a:solidFill>
                  <a:schemeClr val="lt1"/>
                </a:solidFill>
              </a:defRPr>
            </a:lvl9pPr>
          </a:lstStyle>
          <a:p/>
        </p:txBody>
      </p:sp>
      <p:sp>
        <p:nvSpPr>
          <p:cNvPr id="265" name="Google Shape;265;p23"/>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800"/>
              <a:buNone/>
              <a:defRPr b="0" sz="18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9_Título y objetos">
    <p:bg>
      <p:bgPr>
        <a:gradFill>
          <a:gsLst>
            <a:gs pos="0">
              <a:schemeClr val="accent1"/>
            </a:gs>
            <a:gs pos="100000">
              <a:schemeClr val="accent2"/>
            </a:gs>
          </a:gsLst>
          <a:path path="circle">
            <a:fillToRect b="50%" l="50%" r="50%" t="50%"/>
          </a:path>
          <a:tileRect/>
        </a:gradFill>
      </p:bgPr>
    </p:bg>
    <p:spTree>
      <p:nvGrpSpPr>
        <p:cNvPr id="269" name="Shape 269"/>
        <p:cNvGrpSpPr/>
        <p:nvPr/>
      </p:nvGrpSpPr>
      <p:grpSpPr>
        <a:xfrm>
          <a:off x="0" y="0"/>
          <a:ext cx="0" cy="0"/>
          <a:chOff x="0" y="0"/>
          <a:chExt cx="0" cy="0"/>
        </a:xfrm>
      </p:grpSpPr>
      <p:sp>
        <p:nvSpPr>
          <p:cNvPr id="270" name="Google Shape;270;p24"/>
          <p:cNvSpPr/>
          <p:nvPr/>
        </p:nvSpPr>
        <p:spPr>
          <a:xfrm>
            <a:off x="2914150" y="-32775"/>
            <a:ext cx="1707300" cy="5209200"/>
          </a:xfrm>
          <a:prstGeom prst="rect">
            <a:avLst/>
          </a:pr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1" name="Google Shape;271;p24"/>
          <p:cNvSpPr/>
          <p:nvPr/>
        </p:nvSpPr>
        <p:spPr>
          <a:xfrm>
            <a:off x="4835821" y="-32775"/>
            <a:ext cx="1707300" cy="5209200"/>
          </a:xfrm>
          <a:prstGeom prst="rect">
            <a:avLst/>
          </a:pr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2" name="Google Shape;272;p24"/>
          <p:cNvSpPr/>
          <p:nvPr/>
        </p:nvSpPr>
        <p:spPr>
          <a:xfrm>
            <a:off x="6757492" y="-32775"/>
            <a:ext cx="1707300" cy="5209200"/>
          </a:xfrm>
          <a:prstGeom prst="rect">
            <a:avLst/>
          </a:prstGeom>
          <a:noFill/>
          <a:ln cap="flat" cmpd="sng" w="285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73" name="Google Shape;273;p24"/>
          <p:cNvSpPr/>
          <p:nvPr/>
        </p:nvSpPr>
        <p:spPr>
          <a:xfrm>
            <a:off x="33672"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5518" y="1713596"/>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txBox="1"/>
          <p:nvPr>
            <p:ph type="ctrTitle"/>
          </p:nvPr>
        </p:nvSpPr>
        <p:spPr>
          <a:xfrm flipH="1">
            <a:off x="834248" y="827965"/>
            <a:ext cx="2308500" cy="3483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
        <p:nvSpPr>
          <p:cNvPr id="276" name="Google Shape;276;p24"/>
          <p:cNvSpPr/>
          <p:nvPr/>
        </p:nvSpPr>
        <p:spPr>
          <a:xfrm>
            <a:off x="-186038"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flipH="1">
            <a:off x="6835494" y="2521126"/>
            <a:ext cx="2308508" cy="2622377"/>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flipH="1">
            <a:off x="4168262" y="0"/>
            <a:ext cx="5156722"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942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txBox="1"/>
          <p:nvPr>
            <p:ph idx="1" type="subTitle"/>
          </p:nvPr>
        </p:nvSpPr>
        <p:spPr>
          <a:xfrm flipH="1">
            <a:off x="2903426"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80" name="Google Shape;280;p24"/>
          <p:cNvSpPr txBox="1"/>
          <p:nvPr>
            <p:ph idx="2" type="subTitle"/>
          </p:nvPr>
        </p:nvSpPr>
        <p:spPr>
          <a:xfrm>
            <a:off x="3048262"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281" name="Google Shape;281;p24"/>
          <p:cNvSpPr txBox="1"/>
          <p:nvPr>
            <p:ph idx="3" type="subTitle"/>
          </p:nvPr>
        </p:nvSpPr>
        <p:spPr>
          <a:xfrm flipH="1">
            <a:off x="4835822"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82" name="Google Shape;282;p24"/>
          <p:cNvSpPr txBox="1"/>
          <p:nvPr>
            <p:ph idx="4" type="subTitle"/>
          </p:nvPr>
        </p:nvSpPr>
        <p:spPr>
          <a:xfrm>
            <a:off x="4980647"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
        <p:nvSpPr>
          <p:cNvPr id="283" name="Google Shape;283;p24"/>
          <p:cNvSpPr txBox="1"/>
          <p:nvPr>
            <p:ph idx="5" type="subTitle"/>
          </p:nvPr>
        </p:nvSpPr>
        <p:spPr>
          <a:xfrm flipH="1">
            <a:off x="6768213" y="2379600"/>
            <a:ext cx="1707300" cy="233700"/>
          </a:xfrm>
          <a:prstGeom prst="rect">
            <a:avLst/>
          </a:prstGeom>
        </p:spPr>
        <p:txBody>
          <a:bodyPr anchorCtr="0" anchor="b" bIns="34275" lIns="68575" spcFirstLastPara="1" rIns="68575" wrap="square" tIns="34275">
            <a:noAutofit/>
          </a:bodyPr>
          <a:lstStyle>
            <a:lvl1pPr lvl="0" rtl="0" algn="ctr">
              <a:lnSpc>
                <a:spcPct val="100000"/>
              </a:lnSpc>
              <a:spcBef>
                <a:spcPts val="8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1pPr>
            <a:lvl2pPr lvl="1"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2pPr>
            <a:lvl3pPr lvl="2"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3pPr>
            <a:lvl4pPr lvl="3"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4pPr>
            <a:lvl5pPr lvl="4"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5pPr>
            <a:lvl6pPr lvl="5"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6pPr>
            <a:lvl7pPr lvl="6"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7pPr>
            <a:lvl8pPr lvl="7"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8pPr>
            <a:lvl9pPr lvl="8" rtl="0" algn="ctr">
              <a:lnSpc>
                <a:spcPct val="100000"/>
              </a:lnSpc>
              <a:spcBef>
                <a:spcPts val="400"/>
              </a:spcBef>
              <a:spcAft>
                <a:spcPts val="0"/>
              </a:spcAft>
              <a:buClr>
                <a:schemeClr val="lt1"/>
              </a:buClr>
              <a:buSzPts val="1400"/>
              <a:buFont typeface="Squada One"/>
              <a:buNone/>
              <a:defRPr sz="1400">
                <a:solidFill>
                  <a:schemeClr val="lt1"/>
                </a:solidFill>
                <a:latin typeface="Squada One"/>
                <a:ea typeface="Squada One"/>
                <a:cs typeface="Squada One"/>
                <a:sym typeface="Squada One"/>
              </a:defRPr>
            </a:lvl9pPr>
          </a:lstStyle>
          <a:p/>
        </p:txBody>
      </p:sp>
      <p:sp>
        <p:nvSpPr>
          <p:cNvPr id="284" name="Google Shape;284;p24"/>
          <p:cNvSpPr txBox="1"/>
          <p:nvPr>
            <p:ph idx="6" type="subTitle"/>
          </p:nvPr>
        </p:nvSpPr>
        <p:spPr>
          <a:xfrm>
            <a:off x="6913050" y="2526550"/>
            <a:ext cx="14175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1200"/>
              <a:buNone/>
              <a:defRPr sz="1200">
                <a:solidFill>
                  <a:schemeClr val="lt1"/>
                </a:solidFill>
              </a:defRPr>
            </a:lvl2pPr>
            <a:lvl3pPr lvl="2" rtl="0" algn="ctr">
              <a:lnSpc>
                <a:spcPct val="100000"/>
              </a:lnSpc>
              <a:spcBef>
                <a:spcPts val="400"/>
              </a:spcBef>
              <a:spcAft>
                <a:spcPts val="0"/>
              </a:spcAft>
              <a:buClr>
                <a:schemeClr val="lt1"/>
              </a:buClr>
              <a:buSzPts val="1200"/>
              <a:buNone/>
              <a:defRPr sz="1200">
                <a:solidFill>
                  <a:schemeClr val="lt1"/>
                </a:solidFill>
              </a:defRPr>
            </a:lvl3pPr>
            <a:lvl4pPr lvl="3" rtl="0" algn="ctr">
              <a:lnSpc>
                <a:spcPct val="100000"/>
              </a:lnSpc>
              <a:spcBef>
                <a:spcPts val="400"/>
              </a:spcBef>
              <a:spcAft>
                <a:spcPts val="0"/>
              </a:spcAft>
              <a:buClr>
                <a:schemeClr val="lt1"/>
              </a:buClr>
              <a:buSzPts val="1200"/>
              <a:buNone/>
              <a:defRPr sz="1200">
                <a:solidFill>
                  <a:schemeClr val="lt1"/>
                </a:solidFill>
              </a:defRPr>
            </a:lvl4pPr>
            <a:lvl5pPr lvl="4" rtl="0" algn="ctr">
              <a:lnSpc>
                <a:spcPct val="100000"/>
              </a:lnSpc>
              <a:spcBef>
                <a:spcPts val="400"/>
              </a:spcBef>
              <a:spcAft>
                <a:spcPts val="0"/>
              </a:spcAft>
              <a:buClr>
                <a:schemeClr val="lt1"/>
              </a:buClr>
              <a:buSzPts val="1200"/>
              <a:buNone/>
              <a:defRPr sz="1200">
                <a:solidFill>
                  <a:schemeClr val="lt1"/>
                </a:solidFill>
              </a:defRPr>
            </a:lvl5pPr>
            <a:lvl6pPr lvl="5" rtl="0" algn="ctr">
              <a:lnSpc>
                <a:spcPct val="100000"/>
              </a:lnSpc>
              <a:spcBef>
                <a:spcPts val="400"/>
              </a:spcBef>
              <a:spcAft>
                <a:spcPts val="0"/>
              </a:spcAft>
              <a:buClr>
                <a:schemeClr val="lt1"/>
              </a:buClr>
              <a:buSzPts val="1200"/>
              <a:buNone/>
              <a:defRPr sz="1200">
                <a:solidFill>
                  <a:schemeClr val="lt1"/>
                </a:solidFill>
              </a:defRPr>
            </a:lvl6pPr>
            <a:lvl7pPr lvl="6" rtl="0" algn="ctr">
              <a:lnSpc>
                <a:spcPct val="100000"/>
              </a:lnSpc>
              <a:spcBef>
                <a:spcPts val="400"/>
              </a:spcBef>
              <a:spcAft>
                <a:spcPts val="0"/>
              </a:spcAft>
              <a:buClr>
                <a:schemeClr val="lt1"/>
              </a:buClr>
              <a:buSzPts val="1200"/>
              <a:buNone/>
              <a:defRPr sz="1200">
                <a:solidFill>
                  <a:schemeClr val="lt1"/>
                </a:solidFill>
              </a:defRPr>
            </a:lvl7pPr>
            <a:lvl8pPr lvl="7" rtl="0" algn="ctr">
              <a:lnSpc>
                <a:spcPct val="100000"/>
              </a:lnSpc>
              <a:spcBef>
                <a:spcPts val="400"/>
              </a:spcBef>
              <a:spcAft>
                <a:spcPts val="0"/>
              </a:spcAft>
              <a:buClr>
                <a:schemeClr val="lt1"/>
              </a:buClr>
              <a:buSzPts val="1200"/>
              <a:buNone/>
              <a:defRPr sz="1200">
                <a:solidFill>
                  <a:schemeClr val="lt1"/>
                </a:solidFill>
              </a:defRPr>
            </a:lvl8pPr>
            <a:lvl9pPr lvl="8" rtl="0" algn="ctr">
              <a:lnSpc>
                <a:spcPct val="100000"/>
              </a:lnSpc>
              <a:spcBef>
                <a:spcPts val="400"/>
              </a:spcBef>
              <a:spcAft>
                <a:spcPts val="0"/>
              </a:spcAft>
              <a:buClr>
                <a:schemeClr val="lt1"/>
              </a:buClr>
              <a:buSzPts val="1200"/>
              <a:buNone/>
              <a:defRPr sz="12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1">
  <p:cSld name="12_Título y objetos">
    <p:bg>
      <p:bgPr>
        <a:gradFill>
          <a:gsLst>
            <a:gs pos="0">
              <a:schemeClr val="accent1"/>
            </a:gs>
            <a:gs pos="100000">
              <a:schemeClr val="accent2"/>
            </a:gs>
          </a:gsLst>
          <a:path path="circle">
            <a:fillToRect b="50%" l="50%" r="50%" t="50%"/>
          </a:path>
          <a:tileRect/>
        </a:gradFill>
      </p:bgPr>
    </p:bg>
    <p:spTree>
      <p:nvGrpSpPr>
        <p:cNvPr id="285" name="Shape 285"/>
        <p:cNvGrpSpPr/>
        <p:nvPr/>
      </p:nvGrpSpPr>
      <p:grpSpPr>
        <a:xfrm>
          <a:off x="0" y="0"/>
          <a:ext cx="0" cy="0"/>
          <a:chOff x="0" y="0"/>
          <a:chExt cx="0" cy="0"/>
        </a:xfrm>
      </p:grpSpPr>
      <p:sp>
        <p:nvSpPr>
          <p:cNvPr id="286" name="Google Shape;286;p25"/>
          <p:cNvSpPr/>
          <p:nvPr/>
        </p:nvSpPr>
        <p:spPr>
          <a:xfrm>
            <a:off x="607254" y="-74450"/>
            <a:ext cx="2347500" cy="5319300"/>
          </a:xfrm>
          <a:prstGeom prst="rect">
            <a:avLst/>
          </a:prstGeom>
          <a:no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7" name="Google Shape;287;p25"/>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88" name="Google Shape;288;p25"/>
          <p:cNvSpPr txBox="1"/>
          <p:nvPr>
            <p:ph type="ctrTitle"/>
          </p:nvPr>
        </p:nvSpPr>
        <p:spPr>
          <a:xfrm flipH="1">
            <a:off x="799804" y="656515"/>
            <a:ext cx="2308500" cy="2272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
        <p:nvSpPr>
          <p:cNvPr id="289" name="Google Shape;289;p25"/>
          <p:cNvSpPr txBox="1"/>
          <p:nvPr>
            <p:ph idx="1" type="subTitle"/>
          </p:nvPr>
        </p:nvSpPr>
        <p:spPr>
          <a:xfrm>
            <a:off x="799804" y="3330788"/>
            <a:ext cx="1833000" cy="233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200"/>
              <a:buNone/>
              <a:defRPr sz="1200">
                <a:solidFill>
                  <a:schemeClr val="lt1"/>
                </a:solidFill>
              </a:defRPr>
            </a:lvl1pPr>
            <a:lvl2pPr lvl="1" rtl="0">
              <a:lnSpc>
                <a:spcPct val="100000"/>
              </a:lnSpc>
              <a:spcBef>
                <a:spcPts val="400"/>
              </a:spcBef>
              <a:spcAft>
                <a:spcPts val="0"/>
              </a:spcAft>
              <a:buClr>
                <a:schemeClr val="lt1"/>
              </a:buClr>
              <a:buSzPts val="900"/>
              <a:buNone/>
              <a:defRPr>
                <a:solidFill>
                  <a:schemeClr val="lt1"/>
                </a:solidFill>
              </a:defRPr>
            </a:lvl2pPr>
            <a:lvl3pPr lvl="2" rtl="0">
              <a:lnSpc>
                <a:spcPct val="100000"/>
              </a:lnSpc>
              <a:spcBef>
                <a:spcPts val="400"/>
              </a:spcBef>
              <a:spcAft>
                <a:spcPts val="0"/>
              </a:spcAft>
              <a:buClr>
                <a:schemeClr val="lt1"/>
              </a:buClr>
              <a:buSzPts val="900"/>
              <a:buNone/>
              <a:defRPr>
                <a:solidFill>
                  <a:schemeClr val="lt1"/>
                </a:solidFill>
              </a:defRPr>
            </a:lvl3pPr>
            <a:lvl4pPr lvl="3" rtl="0">
              <a:lnSpc>
                <a:spcPct val="100000"/>
              </a:lnSpc>
              <a:spcBef>
                <a:spcPts val="400"/>
              </a:spcBef>
              <a:spcAft>
                <a:spcPts val="0"/>
              </a:spcAft>
              <a:buClr>
                <a:schemeClr val="lt1"/>
              </a:buClr>
              <a:buSzPts val="900"/>
              <a:buNone/>
              <a:defRPr>
                <a:solidFill>
                  <a:schemeClr val="lt1"/>
                </a:solidFill>
              </a:defRPr>
            </a:lvl4pPr>
            <a:lvl5pPr lvl="4" rtl="0">
              <a:lnSpc>
                <a:spcPct val="100000"/>
              </a:lnSpc>
              <a:spcBef>
                <a:spcPts val="400"/>
              </a:spcBef>
              <a:spcAft>
                <a:spcPts val="0"/>
              </a:spcAft>
              <a:buClr>
                <a:schemeClr val="lt1"/>
              </a:buClr>
              <a:buSzPts val="900"/>
              <a:buNone/>
              <a:defRPr>
                <a:solidFill>
                  <a:schemeClr val="lt1"/>
                </a:solidFill>
              </a:defRPr>
            </a:lvl5pPr>
            <a:lvl6pPr lvl="5" rtl="0">
              <a:lnSpc>
                <a:spcPct val="100000"/>
              </a:lnSpc>
              <a:spcBef>
                <a:spcPts val="400"/>
              </a:spcBef>
              <a:spcAft>
                <a:spcPts val="0"/>
              </a:spcAft>
              <a:buClr>
                <a:schemeClr val="lt1"/>
              </a:buClr>
              <a:buSzPts val="900"/>
              <a:buNone/>
              <a:defRPr sz="900">
                <a:solidFill>
                  <a:schemeClr val="lt1"/>
                </a:solidFill>
              </a:defRPr>
            </a:lvl6pPr>
            <a:lvl7pPr lvl="6" rtl="0">
              <a:lnSpc>
                <a:spcPct val="100000"/>
              </a:lnSpc>
              <a:spcBef>
                <a:spcPts val="400"/>
              </a:spcBef>
              <a:spcAft>
                <a:spcPts val="0"/>
              </a:spcAft>
              <a:buClr>
                <a:schemeClr val="lt1"/>
              </a:buClr>
              <a:buSzPts val="900"/>
              <a:buNone/>
              <a:defRPr sz="900">
                <a:solidFill>
                  <a:schemeClr val="lt1"/>
                </a:solidFill>
              </a:defRPr>
            </a:lvl7pPr>
            <a:lvl8pPr lvl="7" rtl="0">
              <a:lnSpc>
                <a:spcPct val="100000"/>
              </a:lnSpc>
              <a:spcBef>
                <a:spcPts val="400"/>
              </a:spcBef>
              <a:spcAft>
                <a:spcPts val="0"/>
              </a:spcAft>
              <a:buClr>
                <a:schemeClr val="lt1"/>
              </a:buClr>
              <a:buSzPts val="900"/>
              <a:buNone/>
              <a:defRPr sz="900">
                <a:solidFill>
                  <a:schemeClr val="lt1"/>
                </a:solidFill>
              </a:defRPr>
            </a:lvl8pPr>
            <a:lvl9pPr lvl="8" rtl="0">
              <a:lnSpc>
                <a:spcPct val="100000"/>
              </a:lnSpc>
              <a:spcBef>
                <a:spcPts val="400"/>
              </a:spcBef>
              <a:spcAft>
                <a:spcPts val="0"/>
              </a:spcAft>
              <a:buClr>
                <a:schemeClr val="lt1"/>
              </a:buClr>
              <a:buSzPts val="900"/>
              <a:buNone/>
              <a:defRPr sz="900">
                <a:solidFill>
                  <a:schemeClr val="lt1"/>
                </a:solidFill>
              </a:defRPr>
            </a:lvl9pPr>
          </a:lstStyle>
          <a:p/>
        </p:txBody>
      </p:sp>
      <p:sp>
        <p:nvSpPr>
          <p:cNvPr id="290" name="Google Shape;290;p25"/>
          <p:cNvSpPr/>
          <p:nvPr/>
        </p:nvSpPr>
        <p:spPr>
          <a:xfrm>
            <a:off x="4125313"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a:off x="6438617"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978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a:off x="7063950"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3860000" dist="1238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6969648" y="0"/>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4920000" dist="1047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a:off x="755824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80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2">
  <p:cSld name="11_Título y objetos">
    <p:bg>
      <p:bgPr>
        <a:gradFill>
          <a:gsLst>
            <a:gs pos="0">
              <a:schemeClr val="accent1"/>
            </a:gs>
            <a:gs pos="100000">
              <a:schemeClr val="accent2"/>
            </a:gs>
          </a:gsLst>
          <a:path path="circle">
            <a:fillToRect b="50%" l="50%" r="50%" t="50%"/>
          </a:path>
          <a:tileRect/>
        </a:gradFill>
      </p:bgPr>
    </p:bg>
    <p:spTree>
      <p:nvGrpSpPr>
        <p:cNvPr id="295" name="Shape 295"/>
        <p:cNvGrpSpPr/>
        <p:nvPr/>
      </p:nvGrpSpPr>
      <p:grpSpPr>
        <a:xfrm>
          <a:off x="0" y="0"/>
          <a:ext cx="0" cy="0"/>
          <a:chOff x="0" y="0"/>
          <a:chExt cx="0" cy="0"/>
        </a:xfrm>
      </p:grpSpPr>
      <p:sp>
        <p:nvSpPr>
          <p:cNvPr id="296" name="Google Shape;296;p26"/>
          <p:cNvSpPr/>
          <p:nvPr/>
        </p:nvSpPr>
        <p:spPr>
          <a:xfrm>
            <a:off x="6033625" y="-46375"/>
            <a:ext cx="2347500" cy="5285400"/>
          </a:xfrm>
          <a:prstGeom prst="rect">
            <a:avLst/>
          </a:prstGeom>
          <a:noFill/>
          <a:ln cap="flat" cmpd="sng" w="381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26"/>
          <p:cNvSpPr txBox="1"/>
          <p:nvPr/>
        </p:nvSpPr>
        <p:spPr>
          <a:xfrm>
            <a:off x="6772942" y="4670822"/>
            <a:ext cx="2057400" cy="2739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fld id="{00000000-1234-1234-1234-123412341234}" type="slidenum">
              <a:rPr b="0" i="0" lang="es-ES" sz="800" u="none" cap="none" strike="noStrike">
                <a:solidFill>
                  <a:schemeClr val="dk1"/>
                </a:solidFill>
                <a:latin typeface="Nunito Sans SemiBold"/>
                <a:ea typeface="Nunito Sans SemiBold"/>
                <a:cs typeface="Nunito Sans SemiBold"/>
                <a:sym typeface="Nunito Sans SemiBold"/>
              </a:rPr>
              <a:t>‹#›</a:t>
            </a:fld>
            <a:endParaRPr b="0" i="0" sz="800" u="none" cap="none" strike="noStrike">
              <a:solidFill>
                <a:schemeClr val="dk1"/>
              </a:solidFill>
              <a:latin typeface="Nunito Sans SemiBold"/>
              <a:ea typeface="Nunito Sans SemiBold"/>
              <a:cs typeface="Nunito Sans SemiBold"/>
              <a:sym typeface="Nunito Sans SemiBold"/>
            </a:endParaRPr>
          </a:p>
        </p:txBody>
      </p:sp>
      <p:sp>
        <p:nvSpPr>
          <p:cNvPr id="298" name="Google Shape;298;p26"/>
          <p:cNvSpPr txBox="1"/>
          <p:nvPr>
            <p:ph type="ctrTitle"/>
          </p:nvPr>
        </p:nvSpPr>
        <p:spPr>
          <a:xfrm flipH="1">
            <a:off x="5881688" y="656515"/>
            <a:ext cx="2308500" cy="22725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1800"/>
              <a:buNone/>
              <a:defRPr b="0" sz="1800">
                <a:solidFill>
                  <a:schemeClr val="lt1"/>
                </a:solidFill>
              </a:defRPr>
            </a:lvl1pPr>
            <a:lvl2pPr lvl="1">
              <a:spcBef>
                <a:spcPts val="0"/>
              </a:spcBef>
              <a:spcAft>
                <a:spcPts val="0"/>
              </a:spcAft>
              <a:buClr>
                <a:schemeClr val="lt1"/>
              </a:buClr>
              <a:buSzPts val="1100"/>
              <a:buNone/>
              <a:defRPr>
                <a:solidFill>
                  <a:schemeClr val="lt1"/>
                </a:solidFill>
              </a:defRPr>
            </a:lvl2pPr>
            <a:lvl3pPr lvl="2">
              <a:spcBef>
                <a:spcPts val="0"/>
              </a:spcBef>
              <a:spcAft>
                <a:spcPts val="0"/>
              </a:spcAft>
              <a:buClr>
                <a:schemeClr val="lt1"/>
              </a:buClr>
              <a:buSzPts val="1100"/>
              <a:buNone/>
              <a:defRPr>
                <a:solidFill>
                  <a:schemeClr val="lt1"/>
                </a:solidFill>
              </a:defRPr>
            </a:lvl3pPr>
            <a:lvl4pPr lvl="3">
              <a:spcBef>
                <a:spcPts val="0"/>
              </a:spcBef>
              <a:spcAft>
                <a:spcPts val="0"/>
              </a:spcAft>
              <a:buClr>
                <a:schemeClr val="lt1"/>
              </a:buClr>
              <a:buSzPts val="1100"/>
              <a:buNone/>
              <a:defRPr>
                <a:solidFill>
                  <a:schemeClr val="lt1"/>
                </a:solidFill>
              </a:defRPr>
            </a:lvl4pPr>
            <a:lvl5pPr lvl="4">
              <a:spcBef>
                <a:spcPts val="0"/>
              </a:spcBef>
              <a:spcAft>
                <a:spcPts val="0"/>
              </a:spcAft>
              <a:buClr>
                <a:schemeClr val="lt1"/>
              </a:buClr>
              <a:buSzPts val="1100"/>
              <a:buNone/>
              <a:defRPr>
                <a:solidFill>
                  <a:schemeClr val="lt1"/>
                </a:solidFill>
              </a:defRPr>
            </a:lvl5pPr>
            <a:lvl6pPr lvl="5">
              <a:spcBef>
                <a:spcPts val="0"/>
              </a:spcBef>
              <a:spcAft>
                <a:spcPts val="0"/>
              </a:spcAft>
              <a:buClr>
                <a:schemeClr val="lt1"/>
              </a:buClr>
              <a:buSzPts val="1100"/>
              <a:buNone/>
              <a:defRPr>
                <a:solidFill>
                  <a:schemeClr val="lt1"/>
                </a:solidFill>
              </a:defRPr>
            </a:lvl6pPr>
            <a:lvl7pPr lvl="6">
              <a:spcBef>
                <a:spcPts val="0"/>
              </a:spcBef>
              <a:spcAft>
                <a:spcPts val="0"/>
              </a:spcAft>
              <a:buClr>
                <a:schemeClr val="lt1"/>
              </a:buClr>
              <a:buSzPts val="1100"/>
              <a:buNone/>
              <a:defRPr>
                <a:solidFill>
                  <a:schemeClr val="lt1"/>
                </a:solidFill>
              </a:defRPr>
            </a:lvl7pPr>
            <a:lvl8pPr lvl="7">
              <a:spcBef>
                <a:spcPts val="0"/>
              </a:spcBef>
              <a:spcAft>
                <a:spcPts val="0"/>
              </a:spcAft>
              <a:buClr>
                <a:schemeClr val="lt1"/>
              </a:buClr>
              <a:buSzPts val="1100"/>
              <a:buNone/>
              <a:defRPr>
                <a:solidFill>
                  <a:schemeClr val="lt1"/>
                </a:solidFill>
              </a:defRPr>
            </a:lvl8pPr>
            <a:lvl9pPr lvl="8">
              <a:spcBef>
                <a:spcPts val="0"/>
              </a:spcBef>
              <a:spcAft>
                <a:spcPts val="0"/>
              </a:spcAft>
              <a:buClr>
                <a:schemeClr val="lt1"/>
              </a:buClr>
              <a:buSzPts val="1100"/>
              <a:buNone/>
              <a:defRPr>
                <a:solidFill>
                  <a:schemeClr val="lt1"/>
                </a:solidFill>
              </a:defRPr>
            </a:lvl9pPr>
          </a:lstStyle>
          <a:p/>
        </p:txBody>
      </p:sp>
      <p:sp>
        <p:nvSpPr>
          <p:cNvPr id="299" name="Google Shape;299;p26"/>
          <p:cNvSpPr txBox="1"/>
          <p:nvPr>
            <p:ph idx="1" type="subTitle"/>
          </p:nvPr>
        </p:nvSpPr>
        <p:spPr>
          <a:xfrm>
            <a:off x="6357113" y="3330788"/>
            <a:ext cx="1833000" cy="233700"/>
          </a:xfrm>
          <a:prstGeom prst="rect">
            <a:avLst/>
          </a:prstGeom>
        </p:spPr>
        <p:txBody>
          <a:bodyPr anchorCtr="0" anchor="t" bIns="34275" lIns="68575" spcFirstLastPara="1" rIns="68575" wrap="square" tIns="34275">
            <a:noAutofit/>
          </a:bodyPr>
          <a:lstStyle>
            <a:lvl1pPr lvl="0" rtl="0" algn="r">
              <a:lnSpc>
                <a:spcPct val="100000"/>
              </a:lnSpc>
              <a:spcBef>
                <a:spcPts val="800"/>
              </a:spcBef>
              <a:spcAft>
                <a:spcPts val="0"/>
              </a:spcAft>
              <a:buClr>
                <a:schemeClr val="lt1"/>
              </a:buClr>
              <a:buSzPts val="1200"/>
              <a:buNone/>
              <a:defRPr sz="1200">
                <a:solidFill>
                  <a:schemeClr val="lt1"/>
                </a:solidFill>
              </a:defRPr>
            </a:lvl1pPr>
            <a:lvl2pPr lvl="1" rtl="0" algn="r">
              <a:lnSpc>
                <a:spcPct val="100000"/>
              </a:lnSpc>
              <a:spcBef>
                <a:spcPts val="400"/>
              </a:spcBef>
              <a:spcAft>
                <a:spcPts val="0"/>
              </a:spcAft>
              <a:buClr>
                <a:schemeClr val="lt1"/>
              </a:buClr>
              <a:buSzPts val="900"/>
              <a:buNone/>
              <a:defRPr>
                <a:solidFill>
                  <a:schemeClr val="lt1"/>
                </a:solidFill>
              </a:defRPr>
            </a:lvl2pPr>
            <a:lvl3pPr lvl="2" rtl="0" algn="r">
              <a:lnSpc>
                <a:spcPct val="100000"/>
              </a:lnSpc>
              <a:spcBef>
                <a:spcPts val="400"/>
              </a:spcBef>
              <a:spcAft>
                <a:spcPts val="0"/>
              </a:spcAft>
              <a:buClr>
                <a:schemeClr val="lt1"/>
              </a:buClr>
              <a:buSzPts val="900"/>
              <a:buNone/>
              <a:defRPr>
                <a:solidFill>
                  <a:schemeClr val="lt1"/>
                </a:solidFill>
              </a:defRPr>
            </a:lvl3pPr>
            <a:lvl4pPr lvl="3" rtl="0" algn="r">
              <a:lnSpc>
                <a:spcPct val="100000"/>
              </a:lnSpc>
              <a:spcBef>
                <a:spcPts val="400"/>
              </a:spcBef>
              <a:spcAft>
                <a:spcPts val="0"/>
              </a:spcAft>
              <a:buClr>
                <a:schemeClr val="lt1"/>
              </a:buClr>
              <a:buSzPts val="900"/>
              <a:buNone/>
              <a:defRPr>
                <a:solidFill>
                  <a:schemeClr val="lt1"/>
                </a:solidFill>
              </a:defRPr>
            </a:lvl4pPr>
            <a:lvl5pPr lvl="4" rtl="0" algn="r">
              <a:lnSpc>
                <a:spcPct val="100000"/>
              </a:lnSpc>
              <a:spcBef>
                <a:spcPts val="400"/>
              </a:spcBef>
              <a:spcAft>
                <a:spcPts val="0"/>
              </a:spcAft>
              <a:buClr>
                <a:schemeClr val="lt1"/>
              </a:buClr>
              <a:buSzPts val="900"/>
              <a:buNone/>
              <a:defRPr>
                <a:solidFill>
                  <a:schemeClr val="lt1"/>
                </a:solidFill>
              </a:defRPr>
            </a:lvl5pPr>
            <a:lvl6pPr lvl="5" rtl="0" algn="r">
              <a:lnSpc>
                <a:spcPct val="100000"/>
              </a:lnSpc>
              <a:spcBef>
                <a:spcPts val="400"/>
              </a:spcBef>
              <a:spcAft>
                <a:spcPts val="0"/>
              </a:spcAft>
              <a:buClr>
                <a:schemeClr val="lt1"/>
              </a:buClr>
              <a:buSzPts val="900"/>
              <a:buNone/>
              <a:defRPr sz="900">
                <a:solidFill>
                  <a:schemeClr val="lt1"/>
                </a:solidFill>
              </a:defRPr>
            </a:lvl6pPr>
            <a:lvl7pPr lvl="6" rtl="0" algn="r">
              <a:lnSpc>
                <a:spcPct val="100000"/>
              </a:lnSpc>
              <a:spcBef>
                <a:spcPts val="400"/>
              </a:spcBef>
              <a:spcAft>
                <a:spcPts val="0"/>
              </a:spcAft>
              <a:buClr>
                <a:schemeClr val="lt1"/>
              </a:buClr>
              <a:buSzPts val="900"/>
              <a:buNone/>
              <a:defRPr sz="900">
                <a:solidFill>
                  <a:schemeClr val="lt1"/>
                </a:solidFill>
              </a:defRPr>
            </a:lvl7pPr>
            <a:lvl8pPr lvl="7" rtl="0" algn="r">
              <a:lnSpc>
                <a:spcPct val="100000"/>
              </a:lnSpc>
              <a:spcBef>
                <a:spcPts val="400"/>
              </a:spcBef>
              <a:spcAft>
                <a:spcPts val="0"/>
              </a:spcAft>
              <a:buClr>
                <a:schemeClr val="lt1"/>
              </a:buClr>
              <a:buSzPts val="900"/>
              <a:buNone/>
              <a:defRPr sz="900">
                <a:solidFill>
                  <a:schemeClr val="lt1"/>
                </a:solidFill>
              </a:defRPr>
            </a:lvl8pPr>
            <a:lvl9pPr lvl="8" rtl="0" algn="r">
              <a:lnSpc>
                <a:spcPct val="100000"/>
              </a:lnSpc>
              <a:spcBef>
                <a:spcPts val="400"/>
              </a:spcBef>
              <a:spcAft>
                <a:spcPts val="0"/>
              </a:spcAft>
              <a:buClr>
                <a:schemeClr val="lt1"/>
              </a:buClr>
              <a:buSzPts val="900"/>
              <a:buNone/>
              <a:defRPr sz="900">
                <a:solidFill>
                  <a:schemeClr val="lt1"/>
                </a:solidFill>
              </a:defRPr>
            </a:lvl9pPr>
          </a:lstStyle>
          <a:p/>
        </p:txBody>
      </p:sp>
      <p:sp>
        <p:nvSpPr>
          <p:cNvPr id="300" name="Google Shape;300;p26"/>
          <p:cNvSpPr/>
          <p:nvPr/>
        </p:nvSpPr>
        <p:spPr>
          <a:xfrm flipH="1">
            <a:off x="3289156" y="4481509"/>
            <a:ext cx="1729539" cy="652520"/>
          </a:xfrm>
          <a:custGeom>
            <a:rect b="b" l="l" r="r" t="t"/>
            <a:pathLst>
              <a:path extrusionOk="0" h="2664" w="7061">
                <a:moveTo>
                  <a:pt x="3349" y="1"/>
                </a:moveTo>
                <a:cubicBezTo>
                  <a:pt x="3178" y="1"/>
                  <a:pt x="3002" y="22"/>
                  <a:pt x="2821" y="69"/>
                </a:cubicBezTo>
                <a:cubicBezTo>
                  <a:pt x="1539" y="399"/>
                  <a:pt x="1197" y="1980"/>
                  <a:pt x="1" y="2664"/>
                </a:cubicBezTo>
                <a:lnTo>
                  <a:pt x="7060" y="2664"/>
                </a:lnTo>
                <a:cubicBezTo>
                  <a:pt x="6171" y="1958"/>
                  <a:pt x="4984" y="1"/>
                  <a:pt x="3349"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flipH="1">
            <a:off x="0" y="3283797"/>
            <a:ext cx="2705390" cy="1857870"/>
          </a:xfrm>
          <a:custGeom>
            <a:rect b="b" l="l" r="r" t="t"/>
            <a:pathLst>
              <a:path extrusionOk="0" h="7585" w="11045">
                <a:moveTo>
                  <a:pt x="8458" y="1"/>
                </a:moveTo>
                <a:cubicBezTo>
                  <a:pt x="6822" y="1"/>
                  <a:pt x="5207" y="190"/>
                  <a:pt x="4379" y="824"/>
                </a:cubicBezTo>
                <a:cubicBezTo>
                  <a:pt x="2329" y="2405"/>
                  <a:pt x="3995" y="4252"/>
                  <a:pt x="3899" y="5491"/>
                </a:cubicBezTo>
                <a:cubicBezTo>
                  <a:pt x="3859" y="6074"/>
                  <a:pt x="3660" y="6253"/>
                  <a:pt x="3384" y="6253"/>
                </a:cubicBezTo>
                <a:cubicBezTo>
                  <a:pt x="3144" y="6253"/>
                  <a:pt x="2845" y="6118"/>
                  <a:pt x="2542" y="5994"/>
                </a:cubicBezTo>
                <a:cubicBezTo>
                  <a:pt x="2208" y="5856"/>
                  <a:pt x="1901" y="5745"/>
                  <a:pt x="1662" y="5745"/>
                </a:cubicBezTo>
                <a:cubicBezTo>
                  <a:pt x="1642" y="5745"/>
                  <a:pt x="1622" y="5746"/>
                  <a:pt x="1602" y="5748"/>
                </a:cubicBezTo>
                <a:cubicBezTo>
                  <a:pt x="385" y="5833"/>
                  <a:pt x="748" y="6848"/>
                  <a:pt x="0" y="7585"/>
                </a:cubicBezTo>
                <a:lnTo>
                  <a:pt x="2553" y="7585"/>
                </a:lnTo>
                <a:cubicBezTo>
                  <a:pt x="2773" y="6492"/>
                  <a:pt x="3631" y="6085"/>
                  <a:pt x="4717" y="6085"/>
                </a:cubicBezTo>
                <a:cubicBezTo>
                  <a:pt x="5638" y="6085"/>
                  <a:pt x="6723" y="6378"/>
                  <a:pt x="7723" y="6794"/>
                </a:cubicBezTo>
                <a:cubicBezTo>
                  <a:pt x="8150" y="6972"/>
                  <a:pt x="8575" y="7068"/>
                  <a:pt x="8966" y="7068"/>
                </a:cubicBezTo>
                <a:cubicBezTo>
                  <a:pt x="10149" y="7068"/>
                  <a:pt x="11031" y="6197"/>
                  <a:pt x="10799" y="4103"/>
                </a:cubicBezTo>
                <a:cubicBezTo>
                  <a:pt x="10735" y="3494"/>
                  <a:pt x="10842" y="3077"/>
                  <a:pt x="11044" y="2768"/>
                </a:cubicBezTo>
                <a:lnTo>
                  <a:pt x="11044" y="130"/>
                </a:lnTo>
                <a:cubicBezTo>
                  <a:pt x="10260" y="58"/>
                  <a:pt x="9356" y="1"/>
                  <a:pt x="8458"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240000" dist="1143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flipH="1">
            <a:off x="6" y="3961791"/>
            <a:ext cx="2080052" cy="1179876"/>
          </a:xfrm>
          <a:custGeom>
            <a:rect b="b" l="l" r="r" t="t"/>
            <a:pathLst>
              <a:path extrusionOk="0" h="4817" w="8492">
                <a:moveTo>
                  <a:pt x="8491" y="0"/>
                </a:moveTo>
                <a:cubicBezTo>
                  <a:pt x="8289" y="309"/>
                  <a:pt x="8182" y="726"/>
                  <a:pt x="8246" y="1335"/>
                </a:cubicBezTo>
                <a:cubicBezTo>
                  <a:pt x="8478" y="3429"/>
                  <a:pt x="7596" y="4300"/>
                  <a:pt x="6413" y="4300"/>
                </a:cubicBezTo>
                <a:cubicBezTo>
                  <a:pt x="6022" y="4300"/>
                  <a:pt x="5597" y="4204"/>
                  <a:pt x="5170" y="4026"/>
                </a:cubicBezTo>
                <a:cubicBezTo>
                  <a:pt x="4170" y="3610"/>
                  <a:pt x="3085" y="3317"/>
                  <a:pt x="2164" y="3317"/>
                </a:cubicBezTo>
                <a:cubicBezTo>
                  <a:pt x="1078" y="3317"/>
                  <a:pt x="220" y="3724"/>
                  <a:pt x="0" y="4817"/>
                </a:cubicBezTo>
                <a:lnTo>
                  <a:pt x="8491" y="4817"/>
                </a:lnTo>
                <a:lnTo>
                  <a:pt x="8491"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032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flipH="1">
            <a:off x="5" y="-1825"/>
            <a:ext cx="2174355" cy="1494134"/>
          </a:xfrm>
          <a:custGeom>
            <a:rect b="b" l="l" r="r" t="t"/>
            <a:pathLst>
              <a:path extrusionOk="0" h="6100" w="8877">
                <a:moveTo>
                  <a:pt x="1" y="0"/>
                </a:moveTo>
                <a:cubicBezTo>
                  <a:pt x="75" y="1410"/>
                  <a:pt x="471" y="2969"/>
                  <a:pt x="1613" y="4102"/>
                </a:cubicBezTo>
                <a:cubicBezTo>
                  <a:pt x="2744" y="5232"/>
                  <a:pt x="4189" y="5276"/>
                  <a:pt x="5547" y="5276"/>
                </a:cubicBezTo>
                <a:cubicBezTo>
                  <a:pt x="5661" y="5276"/>
                  <a:pt x="5775" y="5276"/>
                  <a:pt x="5887" y="5276"/>
                </a:cubicBezTo>
                <a:cubicBezTo>
                  <a:pt x="6942" y="5276"/>
                  <a:pt x="7921" y="5303"/>
                  <a:pt x="8631" y="5864"/>
                </a:cubicBezTo>
                <a:cubicBezTo>
                  <a:pt x="8727" y="5939"/>
                  <a:pt x="8802" y="6014"/>
                  <a:pt x="8876" y="6099"/>
                </a:cubicBezTo>
                <a:lnTo>
                  <a:pt x="8876"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flipH="1">
            <a:off x="10" y="1272352"/>
            <a:ext cx="1585758" cy="3124945"/>
          </a:xfrm>
          <a:custGeom>
            <a:rect b="b" l="l" r="r" t="t"/>
            <a:pathLst>
              <a:path extrusionOk="0" h="12758" w="6474">
                <a:moveTo>
                  <a:pt x="6473" y="0"/>
                </a:moveTo>
                <a:cubicBezTo>
                  <a:pt x="5032" y="523"/>
                  <a:pt x="3664" y="1378"/>
                  <a:pt x="3418" y="2766"/>
                </a:cubicBezTo>
                <a:cubicBezTo>
                  <a:pt x="2991" y="5127"/>
                  <a:pt x="5576" y="6046"/>
                  <a:pt x="5576" y="6964"/>
                </a:cubicBezTo>
                <a:cubicBezTo>
                  <a:pt x="5576" y="7135"/>
                  <a:pt x="5470" y="7198"/>
                  <a:pt x="5291" y="7198"/>
                </a:cubicBezTo>
                <a:cubicBezTo>
                  <a:pt x="4801" y="7198"/>
                  <a:pt x="3760" y="6733"/>
                  <a:pt x="2796" y="6733"/>
                </a:cubicBezTo>
                <a:cubicBezTo>
                  <a:pt x="2197" y="6733"/>
                  <a:pt x="1627" y="6913"/>
                  <a:pt x="1239" y="7498"/>
                </a:cubicBezTo>
                <a:cubicBezTo>
                  <a:pt x="1" y="9367"/>
                  <a:pt x="1891" y="12604"/>
                  <a:pt x="3717" y="12753"/>
                </a:cubicBezTo>
                <a:cubicBezTo>
                  <a:pt x="3761" y="12756"/>
                  <a:pt x="3805" y="12758"/>
                  <a:pt x="3851" y="12758"/>
                </a:cubicBezTo>
                <a:cubicBezTo>
                  <a:pt x="4559" y="12758"/>
                  <a:pt x="5530" y="12381"/>
                  <a:pt x="6473" y="11909"/>
                </a:cubicBezTo>
                <a:lnTo>
                  <a:pt x="6473" y="0"/>
                </a:ln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126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ítulo y objetos">
    <p:bg>
      <p:bgPr>
        <a:gradFill>
          <a:gsLst>
            <a:gs pos="0">
              <a:schemeClr val="accent1"/>
            </a:gs>
            <a:gs pos="100000">
              <a:schemeClr val="accent2"/>
            </a:gs>
          </a:gsLst>
          <a:path path="circle">
            <a:fillToRect b="50%" l="50%" r="50%" t="50%"/>
          </a:path>
          <a:tileRect/>
        </a:gradFill>
      </p:bgPr>
    </p:bg>
    <p:spTree>
      <p:nvGrpSpPr>
        <p:cNvPr id="33" name="Shape 33"/>
        <p:cNvGrpSpPr/>
        <p:nvPr/>
      </p:nvGrpSpPr>
      <p:grpSpPr>
        <a:xfrm>
          <a:off x="0" y="0"/>
          <a:ext cx="0" cy="0"/>
          <a:chOff x="0" y="0"/>
          <a:chExt cx="0" cy="0"/>
        </a:xfrm>
      </p:grpSpPr>
      <p:cxnSp>
        <p:nvCxnSpPr>
          <p:cNvPr id="34" name="Google Shape;34;p4"/>
          <p:cNvCxnSpPr/>
          <p:nvPr/>
        </p:nvCxnSpPr>
        <p:spPr>
          <a:xfrm>
            <a:off x="1704305" y="33062"/>
            <a:ext cx="0" cy="4080000"/>
          </a:xfrm>
          <a:prstGeom prst="straightConnector1">
            <a:avLst/>
          </a:prstGeom>
          <a:noFill/>
          <a:ln cap="flat" cmpd="sng" w="28575">
            <a:solidFill>
              <a:schemeClr val="lt1"/>
            </a:solidFill>
            <a:prstDash val="solid"/>
            <a:round/>
            <a:headEnd len="med" w="med" type="none"/>
            <a:tailEnd len="med" w="med" type="none"/>
          </a:ln>
        </p:spPr>
      </p:cxnSp>
      <p:sp>
        <p:nvSpPr>
          <p:cNvPr id="35" name="Google Shape;35;p4"/>
          <p:cNvSpPr txBox="1"/>
          <p:nvPr>
            <p:ph idx="1" type="subTitle"/>
          </p:nvPr>
        </p:nvSpPr>
        <p:spPr>
          <a:xfrm flipH="1">
            <a:off x="2406290" y="1389099"/>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1pPr>
            <a:lvl2pPr lvl="1"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2pPr>
            <a:lvl3pPr lvl="2"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3pPr>
            <a:lvl4pPr lvl="3"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4pPr>
            <a:lvl5pPr lvl="4"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5pPr>
            <a:lvl6pPr lvl="5"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6pPr>
            <a:lvl7pPr lvl="6"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7pPr>
            <a:lvl8pPr lvl="7"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8pPr>
            <a:lvl9pPr lvl="8"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9pPr>
          </a:lstStyle>
          <a:p/>
        </p:txBody>
      </p:sp>
      <p:sp>
        <p:nvSpPr>
          <p:cNvPr id="36" name="Google Shape;36;p4"/>
          <p:cNvSpPr txBox="1"/>
          <p:nvPr>
            <p:ph idx="2" type="subTitle"/>
          </p:nvPr>
        </p:nvSpPr>
        <p:spPr>
          <a:xfrm flipH="1">
            <a:off x="2406290" y="2108561"/>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1pPr>
            <a:lvl2pPr lvl="1"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2pPr>
            <a:lvl3pPr lvl="2"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3pPr>
            <a:lvl4pPr lvl="3"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4pPr>
            <a:lvl5pPr lvl="4"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5pPr>
            <a:lvl6pPr lvl="5"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6pPr>
            <a:lvl7pPr lvl="6"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7pPr>
            <a:lvl8pPr lvl="7"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8pPr>
            <a:lvl9pPr lvl="8"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9pPr>
          </a:lstStyle>
          <a:p/>
        </p:txBody>
      </p:sp>
      <p:sp>
        <p:nvSpPr>
          <p:cNvPr id="37" name="Google Shape;37;p4"/>
          <p:cNvSpPr txBox="1"/>
          <p:nvPr>
            <p:ph idx="3" type="subTitle"/>
          </p:nvPr>
        </p:nvSpPr>
        <p:spPr>
          <a:xfrm flipH="1">
            <a:off x="2406290" y="2810183"/>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1pPr>
            <a:lvl2pPr lvl="1"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2pPr>
            <a:lvl3pPr lvl="2"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3pPr>
            <a:lvl4pPr lvl="3"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4pPr>
            <a:lvl5pPr lvl="4"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5pPr>
            <a:lvl6pPr lvl="5"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6pPr>
            <a:lvl7pPr lvl="6"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7pPr>
            <a:lvl8pPr lvl="7"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8pPr>
            <a:lvl9pPr lvl="8"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9pPr>
          </a:lstStyle>
          <a:p/>
        </p:txBody>
      </p:sp>
      <p:sp>
        <p:nvSpPr>
          <p:cNvPr id="38" name="Google Shape;38;p4"/>
          <p:cNvSpPr txBox="1"/>
          <p:nvPr>
            <p:ph idx="4" type="subTitle"/>
          </p:nvPr>
        </p:nvSpPr>
        <p:spPr>
          <a:xfrm>
            <a:off x="2404800" y="1880524"/>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100"/>
              <a:buNone/>
              <a:defRPr sz="1100">
                <a:solidFill>
                  <a:schemeClr val="lt1"/>
                </a:solidFill>
              </a:defRPr>
            </a:lvl1pPr>
            <a:lvl2pPr lvl="1" rtl="0">
              <a:lnSpc>
                <a:spcPct val="100000"/>
              </a:lnSpc>
              <a:spcBef>
                <a:spcPts val="400"/>
              </a:spcBef>
              <a:spcAft>
                <a:spcPts val="0"/>
              </a:spcAft>
              <a:buClr>
                <a:schemeClr val="lt1"/>
              </a:buClr>
              <a:buSzPts val="1100"/>
              <a:buNone/>
              <a:defRPr sz="1100">
                <a:solidFill>
                  <a:schemeClr val="lt1"/>
                </a:solidFill>
              </a:defRPr>
            </a:lvl2pPr>
            <a:lvl3pPr lvl="2" rtl="0">
              <a:lnSpc>
                <a:spcPct val="100000"/>
              </a:lnSpc>
              <a:spcBef>
                <a:spcPts val="400"/>
              </a:spcBef>
              <a:spcAft>
                <a:spcPts val="0"/>
              </a:spcAft>
              <a:buClr>
                <a:schemeClr val="lt1"/>
              </a:buClr>
              <a:buSzPts val="1100"/>
              <a:buNone/>
              <a:defRPr sz="1100">
                <a:solidFill>
                  <a:schemeClr val="lt1"/>
                </a:solidFill>
              </a:defRPr>
            </a:lvl3pPr>
            <a:lvl4pPr lvl="3" rtl="0">
              <a:lnSpc>
                <a:spcPct val="100000"/>
              </a:lnSpc>
              <a:spcBef>
                <a:spcPts val="400"/>
              </a:spcBef>
              <a:spcAft>
                <a:spcPts val="0"/>
              </a:spcAft>
              <a:buClr>
                <a:schemeClr val="lt1"/>
              </a:buClr>
              <a:buSzPts val="1100"/>
              <a:buNone/>
              <a:defRPr sz="1100">
                <a:solidFill>
                  <a:schemeClr val="lt1"/>
                </a:solidFill>
              </a:defRPr>
            </a:lvl4pPr>
            <a:lvl5pPr lvl="4" rtl="0">
              <a:lnSpc>
                <a:spcPct val="100000"/>
              </a:lnSpc>
              <a:spcBef>
                <a:spcPts val="400"/>
              </a:spcBef>
              <a:spcAft>
                <a:spcPts val="0"/>
              </a:spcAft>
              <a:buClr>
                <a:schemeClr val="lt1"/>
              </a:buClr>
              <a:buSzPts val="1100"/>
              <a:buNone/>
              <a:defRPr sz="1100">
                <a:solidFill>
                  <a:schemeClr val="lt1"/>
                </a:solidFill>
              </a:defRPr>
            </a:lvl5pPr>
            <a:lvl6pPr lvl="5" rtl="0">
              <a:lnSpc>
                <a:spcPct val="100000"/>
              </a:lnSpc>
              <a:spcBef>
                <a:spcPts val="400"/>
              </a:spcBef>
              <a:spcAft>
                <a:spcPts val="0"/>
              </a:spcAft>
              <a:buClr>
                <a:schemeClr val="lt1"/>
              </a:buClr>
              <a:buSzPts val="1100"/>
              <a:buNone/>
              <a:defRPr sz="1100">
                <a:solidFill>
                  <a:schemeClr val="lt1"/>
                </a:solidFill>
              </a:defRPr>
            </a:lvl6pPr>
            <a:lvl7pPr lvl="6" rtl="0">
              <a:lnSpc>
                <a:spcPct val="100000"/>
              </a:lnSpc>
              <a:spcBef>
                <a:spcPts val="400"/>
              </a:spcBef>
              <a:spcAft>
                <a:spcPts val="0"/>
              </a:spcAft>
              <a:buClr>
                <a:schemeClr val="lt1"/>
              </a:buClr>
              <a:buSzPts val="1100"/>
              <a:buNone/>
              <a:defRPr sz="1100">
                <a:solidFill>
                  <a:schemeClr val="lt1"/>
                </a:solidFill>
              </a:defRPr>
            </a:lvl7pPr>
            <a:lvl8pPr lvl="7" rtl="0">
              <a:lnSpc>
                <a:spcPct val="100000"/>
              </a:lnSpc>
              <a:spcBef>
                <a:spcPts val="400"/>
              </a:spcBef>
              <a:spcAft>
                <a:spcPts val="0"/>
              </a:spcAft>
              <a:buClr>
                <a:schemeClr val="lt1"/>
              </a:buClr>
              <a:buSzPts val="1100"/>
              <a:buNone/>
              <a:defRPr sz="1100">
                <a:solidFill>
                  <a:schemeClr val="lt1"/>
                </a:solidFill>
              </a:defRPr>
            </a:lvl8pPr>
            <a:lvl9pPr lvl="8" rtl="0">
              <a:lnSpc>
                <a:spcPct val="100000"/>
              </a:lnSpc>
              <a:spcBef>
                <a:spcPts val="400"/>
              </a:spcBef>
              <a:spcAft>
                <a:spcPts val="0"/>
              </a:spcAft>
              <a:buClr>
                <a:schemeClr val="lt1"/>
              </a:buClr>
              <a:buSzPts val="1100"/>
              <a:buNone/>
              <a:defRPr sz="1100">
                <a:solidFill>
                  <a:schemeClr val="lt1"/>
                </a:solidFill>
              </a:defRPr>
            </a:lvl9pPr>
          </a:lstStyle>
          <a:p/>
        </p:txBody>
      </p:sp>
      <p:sp>
        <p:nvSpPr>
          <p:cNvPr id="39" name="Google Shape;39;p4"/>
          <p:cNvSpPr txBox="1"/>
          <p:nvPr>
            <p:ph idx="5" type="subTitle"/>
          </p:nvPr>
        </p:nvSpPr>
        <p:spPr>
          <a:xfrm>
            <a:off x="2404800" y="2599372"/>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100"/>
              <a:buNone/>
              <a:defRPr sz="1100">
                <a:solidFill>
                  <a:schemeClr val="lt1"/>
                </a:solidFill>
              </a:defRPr>
            </a:lvl1pPr>
            <a:lvl2pPr lvl="1" rtl="0">
              <a:lnSpc>
                <a:spcPct val="100000"/>
              </a:lnSpc>
              <a:spcBef>
                <a:spcPts val="400"/>
              </a:spcBef>
              <a:spcAft>
                <a:spcPts val="0"/>
              </a:spcAft>
              <a:buClr>
                <a:schemeClr val="lt1"/>
              </a:buClr>
              <a:buSzPts val="1100"/>
              <a:buNone/>
              <a:defRPr sz="1100">
                <a:solidFill>
                  <a:schemeClr val="lt1"/>
                </a:solidFill>
              </a:defRPr>
            </a:lvl2pPr>
            <a:lvl3pPr lvl="2" rtl="0">
              <a:lnSpc>
                <a:spcPct val="100000"/>
              </a:lnSpc>
              <a:spcBef>
                <a:spcPts val="400"/>
              </a:spcBef>
              <a:spcAft>
                <a:spcPts val="0"/>
              </a:spcAft>
              <a:buClr>
                <a:schemeClr val="lt1"/>
              </a:buClr>
              <a:buSzPts val="1100"/>
              <a:buNone/>
              <a:defRPr sz="1100">
                <a:solidFill>
                  <a:schemeClr val="lt1"/>
                </a:solidFill>
              </a:defRPr>
            </a:lvl3pPr>
            <a:lvl4pPr lvl="3" rtl="0">
              <a:lnSpc>
                <a:spcPct val="100000"/>
              </a:lnSpc>
              <a:spcBef>
                <a:spcPts val="400"/>
              </a:spcBef>
              <a:spcAft>
                <a:spcPts val="0"/>
              </a:spcAft>
              <a:buClr>
                <a:schemeClr val="lt1"/>
              </a:buClr>
              <a:buSzPts val="1100"/>
              <a:buNone/>
              <a:defRPr sz="1100">
                <a:solidFill>
                  <a:schemeClr val="lt1"/>
                </a:solidFill>
              </a:defRPr>
            </a:lvl4pPr>
            <a:lvl5pPr lvl="4" rtl="0">
              <a:lnSpc>
                <a:spcPct val="100000"/>
              </a:lnSpc>
              <a:spcBef>
                <a:spcPts val="400"/>
              </a:spcBef>
              <a:spcAft>
                <a:spcPts val="0"/>
              </a:spcAft>
              <a:buClr>
                <a:schemeClr val="lt1"/>
              </a:buClr>
              <a:buSzPts val="1100"/>
              <a:buNone/>
              <a:defRPr sz="1100">
                <a:solidFill>
                  <a:schemeClr val="lt1"/>
                </a:solidFill>
              </a:defRPr>
            </a:lvl5pPr>
            <a:lvl6pPr lvl="5" rtl="0">
              <a:lnSpc>
                <a:spcPct val="100000"/>
              </a:lnSpc>
              <a:spcBef>
                <a:spcPts val="400"/>
              </a:spcBef>
              <a:spcAft>
                <a:spcPts val="0"/>
              </a:spcAft>
              <a:buClr>
                <a:schemeClr val="lt1"/>
              </a:buClr>
              <a:buSzPts val="1100"/>
              <a:buNone/>
              <a:defRPr sz="1100">
                <a:solidFill>
                  <a:schemeClr val="lt1"/>
                </a:solidFill>
              </a:defRPr>
            </a:lvl6pPr>
            <a:lvl7pPr lvl="6" rtl="0">
              <a:lnSpc>
                <a:spcPct val="100000"/>
              </a:lnSpc>
              <a:spcBef>
                <a:spcPts val="400"/>
              </a:spcBef>
              <a:spcAft>
                <a:spcPts val="0"/>
              </a:spcAft>
              <a:buClr>
                <a:schemeClr val="lt1"/>
              </a:buClr>
              <a:buSzPts val="1100"/>
              <a:buNone/>
              <a:defRPr sz="1100">
                <a:solidFill>
                  <a:schemeClr val="lt1"/>
                </a:solidFill>
              </a:defRPr>
            </a:lvl7pPr>
            <a:lvl8pPr lvl="7" rtl="0">
              <a:lnSpc>
                <a:spcPct val="100000"/>
              </a:lnSpc>
              <a:spcBef>
                <a:spcPts val="400"/>
              </a:spcBef>
              <a:spcAft>
                <a:spcPts val="0"/>
              </a:spcAft>
              <a:buClr>
                <a:schemeClr val="lt1"/>
              </a:buClr>
              <a:buSzPts val="1100"/>
              <a:buNone/>
              <a:defRPr sz="1100">
                <a:solidFill>
                  <a:schemeClr val="lt1"/>
                </a:solidFill>
              </a:defRPr>
            </a:lvl8pPr>
            <a:lvl9pPr lvl="8" rtl="0">
              <a:lnSpc>
                <a:spcPct val="100000"/>
              </a:lnSpc>
              <a:spcBef>
                <a:spcPts val="400"/>
              </a:spcBef>
              <a:spcAft>
                <a:spcPts val="0"/>
              </a:spcAft>
              <a:buClr>
                <a:schemeClr val="lt1"/>
              </a:buClr>
              <a:buSzPts val="1100"/>
              <a:buNone/>
              <a:defRPr sz="1100">
                <a:solidFill>
                  <a:schemeClr val="lt1"/>
                </a:solidFill>
              </a:defRPr>
            </a:lvl9pPr>
          </a:lstStyle>
          <a:p/>
        </p:txBody>
      </p:sp>
      <p:sp>
        <p:nvSpPr>
          <p:cNvPr id="40" name="Google Shape;40;p4"/>
          <p:cNvSpPr txBox="1"/>
          <p:nvPr>
            <p:ph idx="6" type="subTitle"/>
          </p:nvPr>
        </p:nvSpPr>
        <p:spPr>
          <a:xfrm>
            <a:off x="2404800" y="3310849"/>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100"/>
              <a:buNone/>
              <a:defRPr sz="1100">
                <a:solidFill>
                  <a:schemeClr val="lt1"/>
                </a:solidFill>
              </a:defRPr>
            </a:lvl1pPr>
            <a:lvl2pPr lvl="1" rtl="0">
              <a:lnSpc>
                <a:spcPct val="100000"/>
              </a:lnSpc>
              <a:spcBef>
                <a:spcPts val="400"/>
              </a:spcBef>
              <a:spcAft>
                <a:spcPts val="0"/>
              </a:spcAft>
              <a:buClr>
                <a:schemeClr val="lt1"/>
              </a:buClr>
              <a:buSzPts val="1100"/>
              <a:buNone/>
              <a:defRPr sz="1100">
                <a:solidFill>
                  <a:schemeClr val="lt1"/>
                </a:solidFill>
              </a:defRPr>
            </a:lvl2pPr>
            <a:lvl3pPr lvl="2" rtl="0">
              <a:lnSpc>
                <a:spcPct val="100000"/>
              </a:lnSpc>
              <a:spcBef>
                <a:spcPts val="400"/>
              </a:spcBef>
              <a:spcAft>
                <a:spcPts val="0"/>
              </a:spcAft>
              <a:buClr>
                <a:schemeClr val="lt1"/>
              </a:buClr>
              <a:buSzPts val="1100"/>
              <a:buNone/>
              <a:defRPr sz="1100">
                <a:solidFill>
                  <a:schemeClr val="lt1"/>
                </a:solidFill>
              </a:defRPr>
            </a:lvl3pPr>
            <a:lvl4pPr lvl="3" rtl="0">
              <a:lnSpc>
                <a:spcPct val="100000"/>
              </a:lnSpc>
              <a:spcBef>
                <a:spcPts val="400"/>
              </a:spcBef>
              <a:spcAft>
                <a:spcPts val="0"/>
              </a:spcAft>
              <a:buClr>
                <a:schemeClr val="lt1"/>
              </a:buClr>
              <a:buSzPts val="1100"/>
              <a:buNone/>
              <a:defRPr sz="1100">
                <a:solidFill>
                  <a:schemeClr val="lt1"/>
                </a:solidFill>
              </a:defRPr>
            </a:lvl4pPr>
            <a:lvl5pPr lvl="4" rtl="0">
              <a:lnSpc>
                <a:spcPct val="100000"/>
              </a:lnSpc>
              <a:spcBef>
                <a:spcPts val="400"/>
              </a:spcBef>
              <a:spcAft>
                <a:spcPts val="0"/>
              </a:spcAft>
              <a:buClr>
                <a:schemeClr val="lt1"/>
              </a:buClr>
              <a:buSzPts val="1100"/>
              <a:buNone/>
              <a:defRPr sz="1100">
                <a:solidFill>
                  <a:schemeClr val="lt1"/>
                </a:solidFill>
              </a:defRPr>
            </a:lvl5pPr>
            <a:lvl6pPr lvl="5" rtl="0">
              <a:lnSpc>
                <a:spcPct val="100000"/>
              </a:lnSpc>
              <a:spcBef>
                <a:spcPts val="400"/>
              </a:spcBef>
              <a:spcAft>
                <a:spcPts val="0"/>
              </a:spcAft>
              <a:buClr>
                <a:schemeClr val="lt1"/>
              </a:buClr>
              <a:buSzPts val="1100"/>
              <a:buNone/>
              <a:defRPr sz="1100">
                <a:solidFill>
                  <a:schemeClr val="lt1"/>
                </a:solidFill>
              </a:defRPr>
            </a:lvl6pPr>
            <a:lvl7pPr lvl="6" rtl="0">
              <a:lnSpc>
                <a:spcPct val="100000"/>
              </a:lnSpc>
              <a:spcBef>
                <a:spcPts val="400"/>
              </a:spcBef>
              <a:spcAft>
                <a:spcPts val="0"/>
              </a:spcAft>
              <a:buClr>
                <a:schemeClr val="lt1"/>
              </a:buClr>
              <a:buSzPts val="1100"/>
              <a:buNone/>
              <a:defRPr sz="1100">
                <a:solidFill>
                  <a:schemeClr val="lt1"/>
                </a:solidFill>
              </a:defRPr>
            </a:lvl7pPr>
            <a:lvl8pPr lvl="7" rtl="0">
              <a:lnSpc>
                <a:spcPct val="100000"/>
              </a:lnSpc>
              <a:spcBef>
                <a:spcPts val="400"/>
              </a:spcBef>
              <a:spcAft>
                <a:spcPts val="0"/>
              </a:spcAft>
              <a:buClr>
                <a:schemeClr val="lt1"/>
              </a:buClr>
              <a:buSzPts val="1100"/>
              <a:buNone/>
              <a:defRPr sz="1100">
                <a:solidFill>
                  <a:schemeClr val="lt1"/>
                </a:solidFill>
              </a:defRPr>
            </a:lvl8pPr>
            <a:lvl9pPr lvl="8" rtl="0">
              <a:lnSpc>
                <a:spcPct val="100000"/>
              </a:lnSpc>
              <a:spcBef>
                <a:spcPts val="400"/>
              </a:spcBef>
              <a:spcAft>
                <a:spcPts val="0"/>
              </a:spcAft>
              <a:buClr>
                <a:schemeClr val="lt1"/>
              </a:buClr>
              <a:buSzPts val="1100"/>
              <a:buNone/>
              <a:defRPr sz="1100">
                <a:solidFill>
                  <a:schemeClr val="lt1"/>
                </a:solidFill>
              </a:defRPr>
            </a:lvl9pPr>
          </a:lstStyle>
          <a:p/>
        </p:txBody>
      </p:sp>
      <p:sp>
        <p:nvSpPr>
          <p:cNvPr id="41" name="Google Shape;41;p4"/>
          <p:cNvSpPr txBox="1"/>
          <p:nvPr>
            <p:ph type="ctrTitle"/>
          </p:nvPr>
        </p:nvSpPr>
        <p:spPr>
          <a:xfrm>
            <a:off x="6052873" y="2105374"/>
            <a:ext cx="2135700" cy="946200"/>
          </a:xfrm>
          <a:prstGeom prst="rect">
            <a:avLst/>
          </a:prstGeom>
        </p:spPr>
        <p:txBody>
          <a:bodyPr anchorCtr="0" anchor="ctr" bIns="34275" lIns="68575" spcFirstLastPara="1" rIns="68575" wrap="square" tIns="34275">
            <a:noAutofit/>
          </a:bodyPr>
          <a:lstStyle>
            <a:lvl1pPr lvl="0" rtl="0" algn="r">
              <a:spcBef>
                <a:spcPts val="0"/>
              </a:spcBef>
              <a:spcAft>
                <a:spcPts val="0"/>
              </a:spcAft>
              <a:buClr>
                <a:schemeClr val="lt1"/>
              </a:buClr>
              <a:buSzPts val="2400"/>
              <a:buNone/>
              <a:defRPr b="0" sz="24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42" name="Google Shape;42;p4"/>
          <p:cNvSpPr txBox="1"/>
          <p:nvPr>
            <p:ph hasCustomPrompt="1" idx="7" type="title"/>
          </p:nvPr>
        </p:nvSpPr>
        <p:spPr>
          <a:xfrm>
            <a:off x="1109465" y="1624139"/>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chemeClr val="lt1"/>
              </a:buClr>
              <a:buSzPts val="1800"/>
              <a:buNone/>
              <a:defRPr b="0"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43" name="Google Shape;43;p4"/>
          <p:cNvSpPr txBox="1"/>
          <p:nvPr>
            <p:ph hasCustomPrompt="1" idx="8" type="title"/>
          </p:nvPr>
        </p:nvSpPr>
        <p:spPr>
          <a:xfrm>
            <a:off x="1109465" y="2340911"/>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chemeClr val="lt1"/>
              </a:buClr>
              <a:buSzPts val="1800"/>
              <a:buNone/>
              <a:defRPr b="0"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44" name="Google Shape;44;p4"/>
          <p:cNvSpPr txBox="1"/>
          <p:nvPr>
            <p:ph hasCustomPrompt="1" idx="9" type="title"/>
          </p:nvPr>
        </p:nvSpPr>
        <p:spPr>
          <a:xfrm>
            <a:off x="1109465" y="3061516"/>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chemeClr val="lt1"/>
              </a:buClr>
              <a:buSzPts val="1800"/>
              <a:buNone/>
              <a:defRPr b="0"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45" name="Google Shape;45;p4"/>
          <p:cNvSpPr txBox="1"/>
          <p:nvPr>
            <p:ph idx="13" type="subTitle"/>
          </p:nvPr>
        </p:nvSpPr>
        <p:spPr>
          <a:xfrm flipH="1">
            <a:off x="2406290" y="3580183"/>
            <a:ext cx="6451500" cy="5616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1pPr>
            <a:lvl2pPr lvl="1"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2pPr>
            <a:lvl3pPr lvl="2"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3pPr>
            <a:lvl4pPr lvl="3"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4pPr>
            <a:lvl5pPr lvl="4"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5pPr>
            <a:lvl6pPr lvl="5"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6pPr>
            <a:lvl7pPr lvl="6"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7pPr>
            <a:lvl8pPr lvl="7"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8pPr>
            <a:lvl9pPr lvl="8" rtl="0">
              <a:lnSpc>
                <a:spcPct val="100000"/>
              </a:lnSpc>
              <a:spcBef>
                <a:spcPts val="400"/>
              </a:spcBef>
              <a:spcAft>
                <a:spcPts val="0"/>
              </a:spcAft>
              <a:buClr>
                <a:schemeClr val="lt1"/>
              </a:buClr>
              <a:buSzPts val="1800"/>
              <a:buFont typeface="Squada One"/>
              <a:buNone/>
              <a:defRPr sz="1800">
                <a:solidFill>
                  <a:schemeClr val="lt1"/>
                </a:solidFill>
                <a:latin typeface="Squada One"/>
                <a:ea typeface="Squada One"/>
                <a:cs typeface="Squada One"/>
                <a:sym typeface="Squada One"/>
              </a:defRPr>
            </a:lvl9pPr>
          </a:lstStyle>
          <a:p/>
        </p:txBody>
      </p:sp>
      <p:sp>
        <p:nvSpPr>
          <p:cNvPr id="46" name="Google Shape;46;p4"/>
          <p:cNvSpPr txBox="1"/>
          <p:nvPr>
            <p:ph idx="14" type="subTitle"/>
          </p:nvPr>
        </p:nvSpPr>
        <p:spPr>
          <a:xfrm>
            <a:off x="2404800" y="4080849"/>
            <a:ext cx="4434600" cy="281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100"/>
              <a:buNone/>
              <a:defRPr sz="1100">
                <a:solidFill>
                  <a:schemeClr val="lt1"/>
                </a:solidFill>
              </a:defRPr>
            </a:lvl1pPr>
            <a:lvl2pPr lvl="1" rtl="0">
              <a:lnSpc>
                <a:spcPct val="100000"/>
              </a:lnSpc>
              <a:spcBef>
                <a:spcPts val="400"/>
              </a:spcBef>
              <a:spcAft>
                <a:spcPts val="0"/>
              </a:spcAft>
              <a:buClr>
                <a:schemeClr val="lt1"/>
              </a:buClr>
              <a:buSzPts val="1100"/>
              <a:buNone/>
              <a:defRPr sz="1100">
                <a:solidFill>
                  <a:schemeClr val="lt1"/>
                </a:solidFill>
              </a:defRPr>
            </a:lvl2pPr>
            <a:lvl3pPr lvl="2" rtl="0">
              <a:lnSpc>
                <a:spcPct val="100000"/>
              </a:lnSpc>
              <a:spcBef>
                <a:spcPts val="400"/>
              </a:spcBef>
              <a:spcAft>
                <a:spcPts val="0"/>
              </a:spcAft>
              <a:buClr>
                <a:schemeClr val="lt1"/>
              </a:buClr>
              <a:buSzPts val="1100"/>
              <a:buNone/>
              <a:defRPr sz="1100">
                <a:solidFill>
                  <a:schemeClr val="lt1"/>
                </a:solidFill>
              </a:defRPr>
            </a:lvl3pPr>
            <a:lvl4pPr lvl="3" rtl="0">
              <a:lnSpc>
                <a:spcPct val="100000"/>
              </a:lnSpc>
              <a:spcBef>
                <a:spcPts val="400"/>
              </a:spcBef>
              <a:spcAft>
                <a:spcPts val="0"/>
              </a:spcAft>
              <a:buClr>
                <a:schemeClr val="lt1"/>
              </a:buClr>
              <a:buSzPts val="1100"/>
              <a:buNone/>
              <a:defRPr sz="1100">
                <a:solidFill>
                  <a:schemeClr val="lt1"/>
                </a:solidFill>
              </a:defRPr>
            </a:lvl4pPr>
            <a:lvl5pPr lvl="4" rtl="0">
              <a:lnSpc>
                <a:spcPct val="100000"/>
              </a:lnSpc>
              <a:spcBef>
                <a:spcPts val="400"/>
              </a:spcBef>
              <a:spcAft>
                <a:spcPts val="0"/>
              </a:spcAft>
              <a:buClr>
                <a:schemeClr val="lt1"/>
              </a:buClr>
              <a:buSzPts val="1100"/>
              <a:buNone/>
              <a:defRPr sz="1100">
                <a:solidFill>
                  <a:schemeClr val="lt1"/>
                </a:solidFill>
              </a:defRPr>
            </a:lvl5pPr>
            <a:lvl6pPr lvl="5" rtl="0">
              <a:lnSpc>
                <a:spcPct val="100000"/>
              </a:lnSpc>
              <a:spcBef>
                <a:spcPts val="400"/>
              </a:spcBef>
              <a:spcAft>
                <a:spcPts val="0"/>
              </a:spcAft>
              <a:buClr>
                <a:schemeClr val="lt1"/>
              </a:buClr>
              <a:buSzPts val="1100"/>
              <a:buNone/>
              <a:defRPr sz="1100">
                <a:solidFill>
                  <a:schemeClr val="lt1"/>
                </a:solidFill>
              </a:defRPr>
            </a:lvl6pPr>
            <a:lvl7pPr lvl="6" rtl="0">
              <a:lnSpc>
                <a:spcPct val="100000"/>
              </a:lnSpc>
              <a:spcBef>
                <a:spcPts val="400"/>
              </a:spcBef>
              <a:spcAft>
                <a:spcPts val="0"/>
              </a:spcAft>
              <a:buClr>
                <a:schemeClr val="lt1"/>
              </a:buClr>
              <a:buSzPts val="1100"/>
              <a:buNone/>
              <a:defRPr sz="1100">
                <a:solidFill>
                  <a:schemeClr val="lt1"/>
                </a:solidFill>
              </a:defRPr>
            </a:lvl7pPr>
            <a:lvl8pPr lvl="7" rtl="0">
              <a:lnSpc>
                <a:spcPct val="100000"/>
              </a:lnSpc>
              <a:spcBef>
                <a:spcPts val="400"/>
              </a:spcBef>
              <a:spcAft>
                <a:spcPts val="0"/>
              </a:spcAft>
              <a:buClr>
                <a:schemeClr val="lt1"/>
              </a:buClr>
              <a:buSzPts val="1100"/>
              <a:buNone/>
              <a:defRPr sz="1100">
                <a:solidFill>
                  <a:schemeClr val="lt1"/>
                </a:solidFill>
              </a:defRPr>
            </a:lvl8pPr>
            <a:lvl9pPr lvl="8" rtl="0">
              <a:lnSpc>
                <a:spcPct val="100000"/>
              </a:lnSpc>
              <a:spcBef>
                <a:spcPts val="400"/>
              </a:spcBef>
              <a:spcAft>
                <a:spcPts val="0"/>
              </a:spcAft>
              <a:buClr>
                <a:schemeClr val="lt1"/>
              </a:buClr>
              <a:buSzPts val="1100"/>
              <a:buNone/>
              <a:defRPr sz="1100">
                <a:solidFill>
                  <a:schemeClr val="lt1"/>
                </a:solidFill>
              </a:defRPr>
            </a:lvl9pPr>
          </a:lstStyle>
          <a:p/>
        </p:txBody>
      </p:sp>
      <p:sp>
        <p:nvSpPr>
          <p:cNvPr id="47" name="Google Shape;47;p4"/>
          <p:cNvSpPr txBox="1"/>
          <p:nvPr>
            <p:ph hasCustomPrompt="1" idx="15" type="title"/>
          </p:nvPr>
        </p:nvSpPr>
        <p:spPr>
          <a:xfrm>
            <a:off x="1109465" y="3831516"/>
            <a:ext cx="1230600" cy="454500"/>
          </a:xfrm>
          <a:prstGeom prst="rect">
            <a:avLst/>
          </a:prstGeom>
        </p:spPr>
        <p:txBody>
          <a:bodyPr anchorCtr="0" anchor="t" bIns="34275" lIns="68575" spcFirstLastPara="1" rIns="68575" wrap="square" tIns="34275">
            <a:noAutofit/>
          </a:bodyPr>
          <a:lstStyle>
            <a:lvl1pPr lvl="0" rtl="0" algn="r">
              <a:spcBef>
                <a:spcPts val="0"/>
              </a:spcBef>
              <a:spcAft>
                <a:spcPts val="0"/>
              </a:spcAft>
              <a:buClr>
                <a:schemeClr val="lt1"/>
              </a:buClr>
              <a:buSzPts val="1800"/>
              <a:buNone/>
              <a:defRPr b="0"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a:r>
              <a:t>xx%</a:t>
            </a:r>
          </a:p>
        </p:txBody>
      </p:sp>
      <p:sp>
        <p:nvSpPr>
          <p:cNvPr id="48" name="Google Shape;48;p4"/>
          <p:cNvSpPr/>
          <p:nvPr/>
        </p:nvSpPr>
        <p:spPr>
          <a:xfrm>
            <a:off x="8554105" y="1019672"/>
            <a:ext cx="89" cy="89"/>
          </a:xfrm>
          <a:custGeom>
            <a:rect b="b" l="l" r="r" t="t"/>
            <a:pathLst>
              <a:path extrusionOk="0" h="1" w="1">
                <a:moveTo>
                  <a:pt x="1" y="0"/>
                </a:moveTo>
                <a:close/>
              </a:path>
            </a:pathLst>
          </a:custGeom>
          <a:gradFill>
            <a:gsLst>
              <a:gs pos="0">
                <a:srgbClr val="C2008B"/>
              </a:gs>
              <a:gs pos="100000">
                <a:srgbClr val="50009C"/>
              </a:gs>
            </a:gsLst>
            <a:lin ang="132009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484504" y="0"/>
            <a:ext cx="4659494" cy="1452739"/>
          </a:xfrm>
          <a:custGeom>
            <a:rect b="b" l="l" r="r" t="t"/>
            <a:pathLst>
              <a:path extrusionOk="0" h="5931" w="19023">
                <a:moveTo>
                  <a:pt x="609" y="0"/>
                </a:moveTo>
                <a:cubicBezTo>
                  <a:pt x="566" y="75"/>
                  <a:pt x="513" y="150"/>
                  <a:pt x="449" y="225"/>
                </a:cubicBezTo>
                <a:cubicBezTo>
                  <a:pt x="299" y="417"/>
                  <a:pt x="150" y="577"/>
                  <a:pt x="0" y="716"/>
                </a:cubicBezTo>
                <a:cubicBezTo>
                  <a:pt x="630" y="1014"/>
                  <a:pt x="1382" y="1231"/>
                  <a:pt x="2235" y="1231"/>
                </a:cubicBezTo>
                <a:cubicBezTo>
                  <a:pt x="2452" y="1231"/>
                  <a:pt x="2676" y="1217"/>
                  <a:pt x="2906" y="1186"/>
                </a:cubicBezTo>
                <a:cubicBezTo>
                  <a:pt x="5036" y="928"/>
                  <a:pt x="6812" y="217"/>
                  <a:pt x="8042" y="217"/>
                </a:cubicBezTo>
                <a:cubicBezTo>
                  <a:pt x="8699" y="217"/>
                  <a:pt x="9200" y="420"/>
                  <a:pt x="9517" y="1004"/>
                </a:cubicBezTo>
                <a:cubicBezTo>
                  <a:pt x="10425" y="2670"/>
                  <a:pt x="8940" y="5789"/>
                  <a:pt x="10563" y="5928"/>
                </a:cubicBezTo>
                <a:cubicBezTo>
                  <a:pt x="10578" y="5930"/>
                  <a:pt x="10592" y="5930"/>
                  <a:pt x="10606" y="5930"/>
                </a:cubicBezTo>
                <a:cubicBezTo>
                  <a:pt x="11541" y="5930"/>
                  <a:pt x="12090" y="3555"/>
                  <a:pt x="12732" y="1998"/>
                </a:cubicBezTo>
                <a:cubicBezTo>
                  <a:pt x="13041" y="1224"/>
                  <a:pt x="13518" y="720"/>
                  <a:pt x="13946" y="720"/>
                </a:cubicBezTo>
                <a:cubicBezTo>
                  <a:pt x="14138" y="720"/>
                  <a:pt x="14320" y="822"/>
                  <a:pt x="14472" y="1047"/>
                </a:cubicBezTo>
                <a:cubicBezTo>
                  <a:pt x="15103" y="1987"/>
                  <a:pt x="14014" y="4102"/>
                  <a:pt x="15253" y="4882"/>
                </a:cubicBezTo>
                <a:cubicBezTo>
                  <a:pt x="15564" y="5077"/>
                  <a:pt x="15837" y="5146"/>
                  <a:pt x="16097" y="5146"/>
                </a:cubicBezTo>
                <a:cubicBezTo>
                  <a:pt x="16701" y="5146"/>
                  <a:pt x="17230" y="4776"/>
                  <a:pt x="17987" y="4776"/>
                </a:cubicBezTo>
                <a:cubicBezTo>
                  <a:pt x="18202" y="4776"/>
                  <a:pt x="18434" y="4806"/>
                  <a:pt x="18692" y="4882"/>
                </a:cubicBezTo>
                <a:cubicBezTo>
                  <a:pt x="18830" y="4924"/>
                  <a:pt x="18927" y="4977"/>
                  <a:pt x="19022" y="5042"/>
                </a:cubicBezTo>
                <a:lnTo>
                  <a:pt x="19022"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0" y="0"/>
            <a:ext cx="4733407" cy="1794523"/>
          </a:xfrm>
          <a:custGeom>
            <a:rect b="b" l="l" r="r" t="t"/>
            <a:pathLst>
              <a:path extrusionOk="0" h="5661" w="14932">
                <a:moveTo>
                  <a:pt x="10232" y="0"/>
                </a:moveTo>
                <a:lnTo>
                  <a:pt x="10168" y="97"/>
                </a:lnTo>
                <a:cubicBezTo>
                  <a:pt x="9611" y="647"/>
                  <a:pt x="9059" y="826"/>
                  <a:pt x="8530" y="826"/>
                </a:cubicBezTo>
                <a:cubicBezTo>
                  <a:pt x="7549" y="826"/>
                  <a:pt x="6648" y="213"/>
                  <a:pt x="5941" y="213"/>
                </a:cubicBezTo>
                <a:cubicBezTo>
                  <a:pt x="5712" y="213"/>
                  <a:pt x="5503" y="278"/>
                  <a:pt x="5319" y="449"/>
                </a:cubicBezTo>
                <a:cubicBezTo>
                  <a:pt x="4529" y="1196"/>
                  <a:pt x="5939" y="3557"/>
                  <a:pt x="4967" y="3963"/>
                </a:cubicBezTo>
                <a:cubicBezTo>
                  <a:pt x="4897" y="3992"/>
                  <a:pt x="4828" y="4005"/>
                  <a:pt x="4759" y="4005"/>
                </a:cubicBezTo>
                <a:cubicBezTo>
                  <a:pt x="3902" y="4005"/>
                  <a:pt x="3144" y="1939"/>
                  <a:pt x="1350" y="1939"/>
                </a:cubicBezTo>
                <a:cubicBezTo>
                  <a:pt x="1197" y="1939"/>
                  <a:pt x="1035" y="1954"/>
                  <a:pt x="866" y="1987"/>
                </a:cubicBezTo>
                <a:cubicBezTo>
                  <a:pt x="588" y="2041"/>
                  <a:pt x="299" y="2158"/>
                  <a:pt x="0" y="2307"/>
                </a:cubicBezTo>
                <a:lnTo>
                  <a:pt x="0" y="3781"/>
                </a:lnTo>
                <a:cubicBezTo>
                  <a:pt x="1324" y="4420"/>
                  <a:pt x="4045" y="5660"/>
                  <a:pt x="5454" y="5660"/>
                </a:cubicBezTo>
                <a:cubicBezTo>
                  <a:pt x="5693" y="5660"/>
                  <a:pt x="5895" y="5625"/>
                  <a:pt x="6045" y="5544"/>
                </a:cubicBezTo>
                <a:cubicBezTo>
                  <a:pt x="7391" y="4818"/>
                  <a:pt x="5597" y="1773"/>
                  <a:pt x="6772" y="1709"/>
                </a:cubicBezTo>
                <a:cubicBezTo>
                  <a:pt x="6787" y="1708"/>
                  <a:pt x="6803" y="1708"/>
                  <a:pt x="6818" y="1708"/>
                </a:cubicBezTo>
                <a:cubicBezTo>
                  <a:pt x="7886" y="1708"/>
                  <a:pt x="8769" y="3344"/>
                  <a:pt x="9571" y="3344"/>
                </a:cubicBezTo>
                <a:cubicBezTo>
                  <a:pt x="9635" y="3344"/>
                  <a:pt x="9699" y="3334"/>
                  <a:pt x="9762" y="3311"/>
                </a:cubicBezTo>
                <a:cubicBezTo>
                  <a:pt x="10638" y="3002"/>
                  <a:pt x="9613" y="930"/>
                  <a:pt x="10393" y="780"/>
                </a:cubicBezTo>
                <a:cubicBezTo>
                  <a:pt x="10419" y="775"/>
                  <a:pt x="10447" y="773"/>
                  <a:pt x="10475" y="773"/>
                </a:cubicBezTo>
                <a:cubicBezTo>
                  <a:pt x="10969" y="773"/>
                  <a:pt x="11706" y="1502"/>
                  <a:pt x="12665" y="1502"/>
                </a:cubicBezTo>
                <a:cubicBezTo>
                  <a:pt x="13278" y="1502"/>
                  <a:pt x="13983" y="1203"/>
                  <a:pt x="14772" y="225"/>
                </a:cubicBezTo>
                <a:cubicBezTo>
                  <a:pt x="14836" y="150"/>
                  <a:pt x="14889" y="75"/>
                  <a:pt x="14932"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2430680" y="3561676"/>
            <a:ext cx="6232008" cy="1581823"/>
          </a:xfrm>
          <a:custGeom>
            <a:rect b="b" l="l" r="r" t="t"/>
            <a:pathLst>
              <a:path extrusionOk="0" h="6458" w="25443">
                <a:moveTo>
                  <a:pt x="19506" y="0"/>
                </a:moveTo>
                <a:cubicBezTo>
                  <a:pt x="18504" y="0"/>
                  <a:pt x="17580" y="416"/>
                  <a:pt x="16940" y="1662"/>
                </a:cubicBezTo>
                <a:cubicBezTo>
                  <a:pt x="15960" y="3553"/>
                  <a:pt x="15173" y="4058"/>
                  <a:pt x="14466" y="4058"/>
                </a:cubicBezTo>
                <a:cubicBezTo>
                  <a:pt x="13971" y="4058"/>
                  <a:pt x="13517" y="3810"/>
                  <a:pt x="13064" y="3617"/>
                </a:cubicBezTo>
                <a:cubicBezTo>
                  <a:pt x="12284" y="3284"/>
                  <a:pt x="9880" y="1600"/>
                  <a:pt x="7770" y="1600"/>
                </a:cubicBezTo>
                <a:cubicBezTo>
                  <a:pt x="6901" y="1600"/>
                  <a:pt x="6083" y="1885"/>
                  <a:pt x="5448" y="2666"/>
                </a:cubicBezTo>
                <a:cubicBezTo>
                  <a:pt x="3646" y="4903"/>
                  <a:pt x="3718" y="5547"/>
                  <a:pt x="3297" y="5547"/>
                </a:cubicBezTo>
                <a:cubicBezTo>
                  <a:pt x="3211" y="5547"/>
                  <a:pt x="3106" y="5520"/>
                  <a:pt x="2960" y="5475"/>
                </a:cubicBezTo>
                <a:cubicBezTo>
                  <a:pt x="2529" y="5337"/>
                  <a:pt x="1913" y="5064"/>
                  <a:pt x="1348" y="5064"/>
                </a:cubicBezTo>
                <a:cubicBezTo>
                  <a:pt x="778" y="5064"/>
                  <a:pt x="258" y="5342"/>
                  <a:pt x="33" y="6319"/>
                </a:cubicBezTo>
                <a:cubicBezTo>
                  <a:pt x="12" y="6372"/>
                  <a:pt x="12" y="6415"/>
                  <a:pt x="1" y="6458"/>
                </a:cubicBezTo>
                <a:lnTo>
                  <a:pt x="6665" y="6458"/>
                </a:lnTo>
                <a:cubicBezTo>
                  <a:pt x="7497" y="5643"/>
                  <a:pt x="9143" y="4331"/>
                  <a:pt x="11189" y="4331"/>
                </a:cubicBezTo>
                <a:cubicBezTo>
                  <a:pt x="11666" y="4331"/>
                  <a:pt x="12164" y="4402"/>
                  <a:pt x="12679" y="4568"/>
                </a:cubicBezTo>
                <a:cubicBezTo>
                  <a:pt x="14653" y="5199"/>
                  <a:pt x="16000" y="5536"/>
                  <a:pt x="16876" y="5536"/>
                </a:cubicBezTo>
                <a:cubicBezTo>
                  <a:pt x="17644" y="5536"/>
                  <a:pt x="18051" y="5276"/>
                  <a:pt x="18201" y="4727"/>
                </a:cubicBezTo>
                <a:cubicBezTo>
                  <a:pt x="18505" y="3564"/>
                  <a:pt x="18438" y="1329"/>
                  <a:pt x="20084" y="1329"/>
                </a:cubicBezTo>
                <a:cubicBezTo>
                  <a:pt x="20114" y="1329"/>
                  <a:pt x="20145" y="1329"/>
                  <a:pt x="20177" y="1331"/>
                </a:cubicBezTo>
                <a:cubicBezTo>
                  <a:pt x="21738" y="1399"/>
                  <a:pt x="22985" y="2883"/>
                  <a:pt x="24430" y="2883"/>
                </a:cubicBezTo>
                <a:cubicBezTo>
                  <a:pt x="24587" y="2883"/>
                  <a:pt x="24746" y="2865"/>
                  <a:pt x="24908" y="2826"/>
                </a:cubicBezTo>
                <a:cubicBezTo>
                  <a:pt x="25357" y="2719"/>
                  <a:pt x="25442" y="2228"/>
                  <a:pt x="25432" y="1545"/>
                </a:cubicBezTo>
                <a:lnTo>
                  <a:pt x="25432" y="1545"/>
                </a:lnTo>
                <a:cubicBezTo>
                  <a:pt x="25281" y="1615"/>
                  <a:pt x="25103" y="1657"/>
                  <a:pt x="24892" y="1657"/>
                </a:cubicBezTo>
                <a:cubicBezTo>
                  <a:pt x="24655" y="1657"/>
                  <a:pt x="24376" y="1605"/>
                  <a:pt x="24043" y="1480"/>
                </a:cubicBezTo>
                <a:cubicBezTo>
                  <a:pt x="22883" y="1048"/>
                  <a:pt x="21096" y="0"/>
                  <a:pt x="19506"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0" y="0"/>
            <a:ext cx="3243835" cy="1269575"/>
          </a:xfrm>
          <a:custGeom>
            <a:rect b="b" l="l" r="r" t="t"/>
            <a:pathLst>
              <a:path extrusionOk="0" h="4005" w="10233">
                <a:moveTo>
                  <a:pt x="0" y="0"/>
                </a:moveTo>
                <a:lnTo>
                  <a:pt x="0" y="2307"/>
                </a:lnTo>
                <a:cubicBezTo>
                  <a:pt x="299" y="2158"/>
                  <a:pt x="588" y="2041"/>
                  <a:pt x="866" y="1987"/>
                </a:cubicBezTo>
                <a:cubicBezTo>
                  <a:pt x="1035" y="1954"/>
                  <a:pt x="1197" y="1939"/>
                  <a:pt x="1350" y="1939"/>
                </a:cubicBezTo>
                <a:cubicBezTo>
                  <a:pt x="3144" y="1939"/>
                  <a:pt x="3902" y="4005"/>
                  <a:pt x="4759" y="4005"/>
                </a:cubicBezTo>
                <a:cubicBezTo>
                  <a:pt x="4828" y="4005"/>
                  <a:pt x="4897" y="3992"/>
                  <a:pt x="4967" y="3963"/>
                </a:cubicBezTo>
                <a:cubicBezTo>
                  <a:pt x="5939" y="3557"/>
                  <a:pt x="4529" y="1196"/>
                  <a:pt x="5319" y="449"/>
                </a:cubicBezTo>
                <a:cubicBezTo>
                  <a:pt x="5503" y="278"/>
                  <a:pt x="5712" y="213"/>
                  <a:pt x="5941" y="213"/>
                </a:cubicBezTo>
                <a:cubicBezTo>
                  <a:pt x="6648" y="213"/>
                  <a:pt x="7549" y="826"/>
                  <a:pt x="8530" y="826"/>
                </a:cubicBezTo>
                <a:cubicBezTo>
                  <a:pt x="9059" y="826"/>
                  <a:pt x="9611" y="647"/>
                  <a:pt x="10168" y="97"/>
                </a:cubicBezTo>
                <a:lnTo>
                  <a:pt x="10232" y="0"/>
                </a:lnTo>
                <a:close/>
              </a:path>
            </a:pathLst>
          </a:custGeom>
          <a:gradFill>
            <a:gsLst>
              <a:gs pos="0">
                <a:schemeClr val="accent1"/>
              </a:gs>
              <a:gs pos="100000">
                <a:schemeClr val="accent2"/>
              </a:gs>
            </a:gsLst>
            <a:path path="circle">
              <a:fillToRect b="50%" l="50%" r="50%" t="50%"/>
            </a:path>
            <a:tileRect/>
          </a:gradFill>
          <a:ln>
            <a:noFill/>
          </a:ln>
          <a:effectLst>
            <a:outerShdw blurRad="14287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063207" y="2603225"/>
            <a:ext cx="5080790" cy="2540273"/>
          </a:xfrm>
          <a:custGeom>
            <a:rect b="b" l="l" r="r" t="t"/>
            <a:pathLst>
              <a:path extrusionOk="0" h="10371" w="20743">
                <a:moveTo>
                  <a:pt x="20742" y="0"/>
                </a:moveTo>
                <a:cubicBezTo>
                  <a:pt x="16951" y="1207"/>
                  <a:pt x="19814" y="6366"/>
                  <a:pt x="18243" y="6739"/>
                </a:cubicBezTo>
                <a:cubicBezTo>
                  <a:pt x="18081" y="6778"/>
                  <a:pt x="17922" y="6796"/>
                  <a:pt x="17765" y="6796"/>
                </a:cubicBezTo>
                <a:cubicBezTo>
                  <a:pt x="16320" y="6796"/>
                  <a:pt x="15073" y="5312"/>
                  <a:pt x="13512" y="5244"/>
                </a:cubicBezTo>
                <a:cubicBezTo>
                  <a:pt x="13480" y="5242"/>
                  <a:pt x="13449" y="5242"/>
                  <a:pt x="13419" y="5242"/>
                </a:cubicBezTo>
                <a:cubicBezTo>
                  <a:pt x="11773" y="5242"/>
                  <a:pt x="11840" y="7477"/>
                  <a:pt x="11536" y="8640"/>
                </a:cubicBezTo>
                <a:cubicBezTo>
                  <a:pt x="11386" y="9189"/>
                  <a:pt x="10979" y="9449"/>
                  <a:pt x="10211" y="9449"/>
                </a:cubicBezTo>
                <a:cubicBezTo>
                  <a:pt x="9335" y="9449"/>
                  <a:pt x="7988" y="9112"/>
                  <a:pt x="6014" y="8481"/>
                </a:cubicBezTo>
                <a:cubicBezTo>
                  <a:pt x="5499" y="8315"/>
                  <a:pt x="5001" y="8244"/>
                  <a:pt x="4524" y="8244"/>
                </a:cubicBezTo>
                <a:cubicBezTo>
                  <a:pt x="2478" y="8244"/>
                  <a:pt x="832" y="9556"/>
                  <a:pt x="0" y="10371"/>
                </a:cubicBezTo>
                <a:lnTo>
                  <a:pt x="20742" y="10371"/>
                </a:lnTo>
                <a:lnTo>
                  <a:pt x="20742"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7560000" dist="47625">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1_Título y objetos">
    <p:bg>
      <p:bgPr>
        <a:gradFill>
          <a:gsLst>
            <a:gs pos="0">
              <a:schemeClr val="accent1"/>
            </a:gs>
            <a:gs pos="100000">
              <a:schemeClr val="accent2"/>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5"/>
          <p:cNvSpPr txBox="1"/>
          <p:nvPr>
            <p:ph idx="1" type="subTitle"/>
          </p:nvPr>
        </p:nvSpPr>
        <p:spPr>
          <a:xfrm flipH="1">
            <a:off x="1822094" y="2958919"/>
            <a:ext cx="5501100" cy="233700"/>
          </a:xfrm>
          <a:prstGeom prst="rect">
            <a:avLst/>
          </a:prstGeom>
        </p:spPr>
        <p:txBody>
          <a:bodyPr anchorCtr="0" anchor="t" bIns="34275" lIns="68575" spcFirstLastPara="1" rIns="68575" wrap="square" tIns="34275">
            <a:noAutofit/>
          </a:bodyPr>
          <a:lstStyle>
            <a:lvl1pPr lvl="0" rtl="0">
              <a:lnSpc>
                <a:spcPct val="100000"/>
              </a:lnSpc>
              <a:spcBef>
                <a:spcPts val="800"/>
              </a:spcBef>
              <a:spcAft>
                <a:spcPts val="0"/>
              </a:spcAft>
              <a:buClr>
                <a:schemeClr val="lt1"/>
              </a:buClr>
              <a:buSzPts val="1200"/>
              <a:buFont typeface="Squada One"/>
              <a:buNone/>
              <a:defRPr sz="1200">
                <a:solidFill>
                  <a:schemeClr val="lt1"/>
                </a:solidFill>
                <a:latin typeface="Squada One"/>
                <a:ea typeface="Squada One"/>
                <a:cs typeface="Squada One"/>
                <a:sym typeface="Squada One"/>
              </a:defRPr>
            </a:lvl1pPr>
            <a:lvl2pPr lvl="1"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2pPr>
            <a:lvl3pPr lvl="2"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3pPr>
            <a:lvl4pPr lvl="3"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4pPr>
            <a:lvl5pPr lvl="4"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5pPr>
            <a:lvl6pPr lvl="5"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6pPr>
            <a:lvl7pPr lvl="6"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7pPr>
            <a:lvl8pPr lvl="7"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8pPr>
            <a:lvl9pPr lvl="8" rtl="0">
              <a:lnSpc>
                <a:spcPct val="100000"/>
              </a:lnSpc>
              <a:spcBef>
                <a:spcPts val="400"/>
              </a:spcBef>
              <a:spcAft>
                <a:spcPts val="0"/>
              </a:spcAft>
              <a:buClr>
                <a:schemeClr val="lt1"/>
              </a:buClr>
              <a:buSzPts val="1200"/>
              <a:buFont typeface="Nunito Sans ExtraBold"/>
              <a:buNone/>
              <a:defRPr sz="1200">
                <a:solidFill>
                  <a:schemeClr val="lt1"/>
                </a:solidFill>
                <a:latin typeface="Nunito Sans ExtraBold"/>
                <a:ea typeface="Nunito Sans ExtraBold"/>
                <a:cs typeface="Nunito Sans ExtraBold"/>
                <a:sym typeface="Nunito Sans ExtraBold"/>
              </a:defRPr>
            </a:lvl9pPr>
          </a:lstStyle>
          <a:p/>
        </p:txBody>
      </p:sp>
      <p:sp>
        <p:nvSpPr>
          <p:cNvPr id="56" name="Google Shape;56;p5"/>
          <p:cNvSpPr txBox="1"/>
          <p:nvPr>
            <p:ph idx="2" type="subTitle"/>
          </p:nvPr>
        </p:nvSpPr>
        <p:spPr>
          <a:xfrm>
            <a:off x="1820800" y="2848425"/>
            <a:ext cx="4110900" cy="233700"/>
          </a:xfrm>
          <a:prstGeom prst="rect">
            <a:avLst/>
          </a:prstGeom>
        </p:spPr>
        <p:txBody>
          <a:bodyPr anchorCtr="0" anchor="b" bIns="34275" lIns="68575" spcFirstLastPara="1" rIns="68575" wrap="square" tIns="34275">
            <a:noAutofit/>
          </a:bodyPr>
          <a:lstStyle>
            <a:lvl1pPr lvl="0" rtl="0">
              <a:lnSpc>
                <a:spcPct val="100000"/>
              </a:lnSpc>
              <a:spcBef>
                <a:spcPts val="800"/>
              </a:spcBef>
              <a:spcAft>
                <a:spcPts val="0"/>
              </a:spcAft>
              <a:buClr>
                <a:schemeClr val="lt1"/>
              </a:buClr>
              <a:buSzPts val="1600"/>
              <a:buNone/>
              <a:defRPr sz="1600">
                <a:solidFill>
                  <a:schemeClr val="lt1"/>
                </a:solidFill>
              </a:defRPr>
            </a:lvl1pPr>
            <a:lvl2pPr lvl="1" rtl="0">
              <a:lnSpc>
                <a:spcPct val="100000"/>
              </a:lnSpc>
              <a:spcBef>
                <a:spcPts val="400"/>
              </a:spcBef>
              <a:spcAft>
                <a:spcPts val="0"/>
              </a:spcAft>
              <a:buClr>
                <a:schemeClr val="lt1"/>
              </a:buClr>
              <a:buSzPts val="900"/>
              <a:buNone/>
              <a:defRPr>
                <a:solidFill>
                  <a:schemeClr val="lt1"/>
                </a:solidFill>
              </a:defRPr>
            </a:lvl2pPr>
            <a:lvl3pPr lvl="2" rtl="0">
              <a:lnSpc>
                <a:spcPct val="100000"/>
              </a:lnSpc>
              <a:spcBef>
                <a:spcPts val="400"/>
              </a:spcBef>
              <a:spcAft>
                <a:spcPts val="0"/>
              </a:spcAft>
              <a:buClr>
                <a:schemeClr val="lt1"/>
              </a:buClr>
              <a:buSzPts val="900"/>
              <a:buNone/>
              <a:defRPr>
                <a:solidFill>
                  <a:schemeClr val="lt1"/>
                </a:solidFill>
              </a:defRPr>
            </a:lvl3pPr>
            <a:lvl4pPr lvl="3" rtl="0">
              <a:lnSpc>
                <a:spcPct val="100000"/>
              </a:lnSpc>
              <a:spcBef>
                <a:spcPts val="400"/>
              </a:spcBef>
              <a:spcAft>
                <a:spcPts val="0"/>
              </a:spcAft>
              <a:buClr>
                <a:schemeClr val="lt1"/>
              </a:buClr>
              <a:buSzPts val="900"/>
              <a:buNone/>
              <a:defRPr>
                <a:solidFill>
                  <a:schemeClr val="lt1"/>
                </a:solidFill>
              </a:defRPr>
            </a:lvl4pPr>
            <a:lvl5pPr lvl="4" rtl="0">
              <a:lnSpc>
                <a:spcPct val="100000"/>
              </a:lnSpc>
              <a:spcBef>
                <a:spcPts val="400"/>
              </a:spcBef>
              <a:spcAft>
                <a:spcPts val="0"/>
              </a:spcAft>
              <a:buClr>
                <a:schemeClr val="lt1"/>
              </a:buClr>
              <a:buSzPts val="900"/>
              <a:buNone/>
              <a:defRPr>
                <a:solidFill>
                  <a:schemeClr val="lt1"/>
                </a:solidFill>
              </a:defRPr>
            </a:lvl5pPr>
            <a:lvl6pPr lvl="5" rtl="0">
              <a:lnSpc>
                <a:spcPct val="100000"/>
              </a:lnSpc>
              <a:spcBef>
                <a:spcPts val="400"/>
              </a:spcBef>
              <a:spcAft>
                <a:spcPts val="0"/>
              </a:spcAft>
              <a:buClr>
                <a:schemeClr val="lt1"/>
              </a:buClr>
              <a:buSzPts val="900"/>
              <a:buNone/>
              <a:defRPr sz="900">
                <a:solidFill>
                  <a:schemeClr val="lt1"/>
                </a:solidFill>
              </a:defRPr>
            </a:lvl6pPr>
            <a:lvl7pPr lvl="6" rtl="0">
              <a:lnSpc>
                <a:spcPct val="100000"/>
              </a:lnSpc>
              <a:spcBef>
                <a:spcPts val="400"/>
              </a:spcBef>
              <a:spcAft>
                <a:spcPts val="0"/>
              </a:spcAft>
              <a:buClr>
                <a:schemeClr val="lt1"/>
              </a:buClr>
              <a:buSzPts val="900"/>
              <a:buNone/>
              <a:defRPr sz="900">
                <a:solidFill>
                  <a:schemeClr val="lt1"/>
                </a:solidFill>
              </a:defRPr>
            </a:lvl7pPr>
            <a:lvl8pPr lvl="7" rtl="0">
              <a:lnSpc>
                <a:spcPct val="100000"/>
              </a:lnSpc>
              <a:spcBef>
                <a:spcPts val="400"/>
              </a:spcBef>
              <a:spcAft>
                <a:spcPts val="0"/>
              </a:spcAft>
              <a:buClr>
                <a:schemeClr val="lt1"/>
              </a:buClr>
              <a:buSzPts val="900"/>
              <a:buNone/>
              <a:defRPr sz="900">
                <a:solidFill>
                  <a:schemeClr val="lt1"/>
                </a:solidFill>
              </a:defRPr>
            </a:lvl8pPr>
            <a:lvl9pPr lvl="8" rtl="0">
              <a:lnSpc>
                <a:spcPct val="100000"/>
              </a:lnSpc>
              <a:spcBef>
                <a:spcPts val="400"/>
              </a:spcBef>
              <a:spcAft>
                <a:spcPts val="0"/>
              </a:spcAft>
              <a:buClr>
                <a:schemeClr val="lt1"/>
              </a:buClr>
              <a:buSzPts val="900"/>
              <a:buNone/>
              <a:defRPr sz="900">
                <a:solidFill>
                  <a:schemeClr val="lt1"/>
                </a:solidFill>
              </a:defRPr>
            </a:lvl9pPr>
          </a:lstStyle>
          <a:p/>
        </p:txBody>
      </p:sp>
      <p:sp>
        <p:nvSpPr>
          <p:cNvPr id="57" name="Google Shape;57;p5"/>
          <p:cNvSpPr/>
          <p:nvPr/>
        </p:nvSpPr>
        <p:spPr>
          <a:xfrm>
            <a:off x="6279" y="2606319"/>
            <a:ext cx="4521" cy="6329"/>
          </a:xfrm>
          <a:custGeom>
            <a:rect b="b" l="l" r="r" t="t"/>
            <a:pathLst>
              <a:path extrusionOk="0" h="84" w="60">
                <a:moveTo>
                  <a:pt x="1" y="0"/>
                </a:moveTo>
                <a:lnTo>
                  <a:pt x="20" y="39"/>
                </a:lnTo>
                <a:lnTo>
                  <a:pt x="59" y="8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847" y="5142018"/>
            <a:ext cx="7384" cy="75"/>
          </a:xfrm>
          <a:custGeom>
            <a:rect b="b" l="l" r="r" t="t"/>
            <a:pathLst>
              <a:path extrusionOk="0" h="1" w="98">
                <a:moveTo>
                  <a:pt x="98" y="0"/>
                </a:moveTo>
                <a:lnTo>
                  <a:pt x="0" y="0"/>
                </a:lnTo>
                <a:lnTo>
                  <a:pt x="0" y="0"/>
                </a:lnTo>
                <a:lnTo>
                  <a:pt x="78" y="0"/>
                </a:lnTo>
                <a:close/>
              </a:path>
            </a:pathLst>
          </a:custGeom>
          <a:solidFill>
            <a:srgbClr val="B0B0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6876874"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6342869"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13219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2225"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2225"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1_Título y objetos_3">
    <p:bg>
      <p:bgPr>
        <a:gradFill>
          <a:gsLst>
            <a:gs pos="0">
              <a:schemeClr val="accent1"/>
            </a:gs>
            <a:gs pos="100000">
              <a:schemeClr val="accent2"/>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6"/>
          <p:cNvSpPr/>
          <p:nvPr/>
        </p:nvSpPr>
        <p:spPr>
          <a:xfrm>
            <a:off x="131100"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txBox="1"/>
          <p:nvPr>
            <p:ph type="ctrTitle"/>
          </p:nvPr>
        </p:nvSpPr>
        <p:spPr>
          <a:xfrm flipH="1">
            <a:off x="1119638" y="1950940"/>
            <a:ext cx="3158100" cy="1241400"/>
          </a:xfrm>
          <a:prstGeom prst="rect">
            <a:avLst/>
          </a:prstGeom>
          <a:noFill/>
          <a:ln>
            <a:noFill/>
          </a:ln>
        </p:spPr>
        <p:txBody>
          <a:bodyPr anchorCtr="0" anchor="ctr" bIns="34275" lIns="68575" spcFirstLastPara="1" rIns="68575" wrap="square" tIns="34275">
            <a:noAutofit/>
          </a:bodyPr>
          <a:lstStyle>
            <a:lvl1pPr lvl="0" rtl="0" algn="r">
              <a:lnSpc>
                <a:spcPct val="90000"/>
              </a:lnSpc>
              <a:spcBef>
                <a:spcPts val="0"/>
              </a:spcBef>
              <a:spcAft>
                <a:spcPts val="0"/>
              </a:spcAft>
              <a:buClr>
                <a:schemeClr val="lt1"/>
              </a:buClr>
              <a:buSzPts val="2400"/>
              <a:buNone/>
              <a:defRPr b="0" sz="24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p:txBody>
      </p:sp>
      <p:sp>
        <p:nvSpPr>
          <p:cNvPr id="72" name="Google Shape;72;p6"/>
          <p:cNvSpPr txBox="1"/>
          <p:nvPr>
            <p:ph idx="1" type="subTitle"/>
          </p:nvPr>
        </p:nvSpPr>
        <p:spPr>
          <a:xfrm>
            <a:off x="4670656"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chemeClr val="lt1"/>
              </a:buClr>
              <a:buSzPts val="1200"/>
              <a:buNone/>
              <a:defRPr sz="1200">
                <a:solidFill>
                  <a:schemeClr val="lt1"/>
                </a:solidFill>
              </a:defRPr>
            </a:lvl1pPr>
            <a:lvl2pPr lvl="1" rtl="0">
              <a:lnSpc>
                <a:spcPct val="100000"/>
              </a:lnSpc>
              <a:spcBef>
                <a:spcPts val="400"/>
              </a:spcBef>
              <a:spcAft>
                <a:spcPts val="0"/>
              </a:spcAft>
              <a:buClr>
                <a:schemeClr val="lt1"/>
              </a:buClr>
              <a:buSzPts val="900"/>
              <a:buNone/>
              <a:defRPr>
                <a:solidFill>
                  <a:schemeClr val="lt1"/>
                </a:solidFill>
              </a:defRPr>
            </a:lvl2pPr>
            <a:lvl3pPr lvl="2" rtl="0">
              <a:lnSpc>
                <a:spcPct val="100000"/>
              </a:lnSpc>
              <a:spcBef>
                <a:spcPts val="400"/>
              </a:spcBef>
              <a:spcAft>
                <a:spcPts val="0"/>
              </a:spcAft>
              <a:buClr>
                <a:schemeClr val="lt1"/>
              </a:buClr>
              <a:buSzPts val="900"/>
              <a:buNone/>
              <a:defRPr>
                <a:solidFill>
                  <a:schemeClr val="lt1"/>
                </a:solidFill>
              </a:defRPr>
            </a:lvl3pPr>
            <a:lvl4pPr lvl="3" rtl="0">
              <a:lnSpc>
                <a:spcPct val="100000"/>
              </a:lnSpc>
              <a:spcBef>
                <a:spcPts val="400"/>
              </a:spcBef>
              <a:spcAft>
                <a:spcPts val="0"/>
              </a:spcAft>
              <a:buClr>
                <a:schemeClr val="lt1"/>
              </a:buClr>
              <a:buSzPts val="900"/>
              <a:buNone/>
              <a:defRPr>
                <a:solidFill>
                  <a:schemeClr val="lt1"/>
                </a:solidFill>
              </a:defRPr>
            </a:lvl4pPr>
            <a:lvl5pPr lvl="4" rtl="0">
              <a:lnSpc>
                <a:spcPct val="100000"/>
              </a:lnSpc>
              <a:spcBef>
                <a:spcPts val="400"/>
              </a:spcBef>
              <a:spcAft>
                <a:spcPts val="0"/>
              </a:spcAft>
              <a:buClr>
                <a:schemeClr val="lt1"/>
              </a:buClr>
              <a:buSzPts val="900"/>
              <a:buNone/>
              <a:defRPr>
                <a:solidFill>
                  <a:schemeClr val="lt1"/>
                </a:solidFill>
              </a:defRPr>
            </a:lvl5pPr>
            <a:lvl6pPr lvl="5" rtl="0">
              <a:lnSpc>
                <a:spcPct val="100000"/>
              </a:lnSpc>
              <a:spcBef>
                <a:spcPts val="400"/>
              </a:spcBef>
              <a:spcAft>
                <a:spcPts val="0"/>
              </a:spcAft>
              <a:buClr>
                <a:schemeClr val="lt1"/>
              </a:buClr>
              <a:buSzPts val="900"/>
              <a:buNone/>
              <a:defRPr sz="900">
                <a:solidFill>
                  <a:schemeClr val="lt1"/>
                </a:solidFill>
              </a:defRPr>
            </a:lvl6pPr>
            <a:lvl7pPr lvl="6" rtl="0">
              <a:lnSpc>
                <a:spcPct val="100000"/>
              </a:lnSpc>
              <a:spcBef>
                <a:spcPts val="400"/>
              </a:spcBef>
              <a:spcAft>
                <a:spcPts val="0"/>
              </a:spcAft>
              <a:buClr>
                <a:schemeClr val="lt1"/>
              </a:buClr>
              <a:buSzPts val="900"/>
              <a:buNone/>
              <a:defRPr sz="900">
                <a:solidFill>
                  <a:schemeClr val="lt1"/>
                </a:solidFill>
              </a:defRPr>
            </a:lvl7pPr>
            <a:lvl8pPr lvl="7" rtl="0">
              <a:lnSpc>
                <a:spcPct val="100000"/>
              </a:lnSpc>
              <a:spcBef>
                <a:spcPts val="400"/>
              </a:spcBef>
              <a:spcAft>
                <a:spcPts val="0"/>
              </a:spcAft>
              <a:buClr>
                <a:schemeClr val="lt1"/>
              </a:buClr>
              <a:buSzPts val="900"/>
              <a:buNone/>
              <a:defRPr sz="900">
                <a:solidFill>
                  <a:schemeClr val="lt1"/>
                </a:solidFill>
              </a:defRPr>
            </a:lvl8pPr>
            <a:lvl9pPr lvl="8" rtl="0">
              <a:lnSpc>
                <a:spcPct val="100000"/>
              </a:lnSpc>
              <a:spcBef>
                <a:spcPts val="400"/>
              </a:spcBef>
              <a:spcAft>
                <a:spcPts val="0"/>
              </a:spcAft>
              <a:buClr>
                <a:schemeClr val="lt1"/>
              </a:buClr>
              <a:buSzPts val="900"/>
              <a:buNone/>
              <a:defRPr sz="9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1_Título y objetos_3_1">
    <p:bg>
      <p:bgPr>
        <a:gradFill>
          <a:gsLst>
            <a:gs pos="0">
              <a:schemeClr val="accent1"/>
            </a:gs>
            <a:gs pos="100000">
              <a:schemeClr val="accent2"/>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7"/>
          <p:cNvSpPr/>
          <p:nvPr/>
        </p:nvSpPr>
        <p:spPr>
          <a:xfrm flipH="1">
            <a:off x="4842306" y="1547550"/>
            <a:ext cx="4365300" cy="204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flipH="1">
            <a:off x="12225" y="3250835"/>
            <a:ext cx="2267119" cy="1892656"/>
          </a:xfrm>
          <a:custGeom>
            <a:rect b="b" l="l" r="r" t="t"/>
            <a:pathLst>
              <a:path extrusionOk="0" h="7723" w="9251">
                <a:moveTo>
                  <a:pt x="7830" y="1"/>
                </a:moveTo>
                <a:cubicBezTo>
                  <a:pt x="7787" y="22"/>
                  <a:pt x="7745" y="32"/>
                  <a:pt x="7702" y="65"/>
                </a:cubicBezTo>
                <a:cubicBezTo>
                  <a:pt x="6794" y="588"/>
                  <a:pt x="7745" y="1624"/>
                  <a:pt x="7050" y="2468"/>
                </a:cubicBezTo>
                <a:cubicBezTo>
                  <a:pt x="6131" y="3578"/>
                  <a:pt x="2543" y="3953"/>
                  <a:pt x="898" y="6089"/>
                </a:cubicBezTo>
                <a:cubicBezTo>
                  <a:pt x="546" y="6548"/>
                  <a:pt x="247" y="7114"/>
                  <a:pt x="1" y="7722"/>
                </a:cubicBezTo>
                <a:lnTo>
                  <a:pt x="9250" y="7722"/>
                </a:lnTo>
                <a:lnTo>
                  <a:pt x="9250" y="941"/>
                </a:lnTo>
                <a:cubicBezTo>
                  <a:pt x="8706" y="780"/>
                  <a:pt x="8215" y="481"/>
                  <a:pt x="7830" y="1"/>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flipH="1">
            <a:off x="12227" y="0"/>
            <a:ext cx="2801122" cy="3481429"/>
          </a:xfrm>
          <a:custGeom>
            <a:rect b="b" l="l" r="r" t="t"/>
            <a:pathLst>
              <a:path extrusionOk="0" h="14206" w="11430">
                <a:moveTo>
                  <a:pt x="1" y="0"/>
                </a:moveTo>
                <a:cubicBezTo>
                  <a:pt x="1" y="0"/>
                  <a:pt x="541" y="1327"/>
                  <a:pt x="2842" y="1327"/>
                </a:cubicBezTo>
                <a:cubicBezTo>
                  <a:pt x="3168" y="1327"/>
                  <a:pt x="3530" y="1300"/>
                  <a:pt x="3931" y="1239"/>
                </a:cubicBezTo>
                <a:cubicBezTo>
                  <a:pt x="4809" y="1103"/>
                  <a:pt x="5648" y="961"/>
                  <a:pt x="6249" y="961"/>
                </a:cubicBezTo>
                <a:cubicBezTo>
                  <a:pt x="6972" y="961"/>
                  <a:pt x="7353" y="1167"/>
                  <a:pt x="7050" y="1837"/>
                </a:cubicBezTo>
                <a:cubicBezTo>
                  <a:pt x="6687" y="2628"/>
                  <a:pt x="4658" y="4411"/>
                  <a:pt x="4850" y="5244"/>
                </a:cubicBezTo>
                <a:cubicBezTo>
                  <a:pt x="4917" y="5546"/>
                  <a:pt x="5180" y="5658"/>
                  <a:pt x="5531" y="5658"/>
                </a:cubicBezTo>
                <a:cubicBezTo>
                  <a:pt x="6363" y="5658"/>
                  <a:pt x="7691" y="5032"/>
                  <a:pt x="8097" y="4806"/>
                </a:cubicBezTo>
                <a:cubicBezTo>
                  <a:pt x="8750" y="4436"/>
                  <a:pt x="9449" y="4208"/>
                  <a:pt x="9990" y="4208"/>
                </a:cubicBezTo>
                <a:cubicBezTo>
                  <a:pt x="10245" y="4208"/>
                  <a:pt x="10465" y="4259"/>
                  <a:pt x="10629" y="4368"/>
                </a:cubicBezTo>
                <a:cubicBezTo>
                  <a:pt x="11056" y="4657"/>
                  <a:pt x="10852" y="5469"/>
                  <a:pt x="10650" y="6163"/>
                </a:cubicBezTo>
                <a:cubicBezTo>
                  <a:pt x="10169" y="7797"/>
                  <a:pt x="9058" y="9794"/>
                  <a:pt x="9283" y="11429"/>
                </a:cubicBezTo>
                <a:cubicBezTo>
                  <a:pt x="9507" y="13084"/>
                  <a:pt x="10372" y="13885"/>
                  <a:pt x="11429" y="14206"/>
                </a:cubicBezTo>
                <a:lnTo>
                  <a:pt x="11429" y="0"/>
                </a:lnTo>
                <a:close/>
              </a:path>
            </a:pathLst>
          </a:custGeom>
          <a:gradFill>
            <a:gsLst>
              <a:gs pos="0">
                <a:schemeClr val="accent1"/>
              </a:gs>
              <a:gs pos="100000">
                <a:schemeClr val="accent2"/>
              </a:gs>
            </a:gsLst>
            <a:path path="circle">
              <a:fillToRect b="50%" l="50%" r="50%" t="50%"/>
            </a:path>
            <a:tileRect/>
          </a:gradFill>
          <a:ln>
            <a:noFill/>
          </a:ln>
          <a:effectLst>
            <a:outerShdw blurRad="242888"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flipH="1">
            <a:off x="5183443" y="0"/>
            <a:ext cx="840582" cy="541844"/>
          </a:xfrm>
          <a:custGeom>
            <a:rect b="b" l="l" r="r" t="t"/>
            <a:pathLst>
              <a:path extrusionOk="0" h="2211" w="3430">
                <a:moveTo>
                  <a:pt x="866" y="0"/>
                </a:moveTo>
                <a:cubicBezTo>
                  <a:pt x="685" y="630"/>
                  <a:pt x="407" y="1453"/>
                  <a:pt x="1" y="2211"/>
                </a:cubicBezTo>
                <a:cubicBezTo>
                  <a:pt x="887" y="2211"/>
                  <a:pt x="1603" y="2061"/>
                  <a:pt x="2052" y="1709"/>
                </a:cubicBezTo>
                <a:cubicBezTo>
                  <a:pt x="2724" y="1164"/>
                  <a:pt x="3163" y="577"/>
                  <a:pt x="3429"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flipH="1">
            <a:off x="5191300" y="3506687"/>
            <a:ext cx="3952694" cy="1636806"/>
          </a:xfrm>
          <a:custGeom>
            <a:rect b="b" l="l" r="r" t="t"/>
            <a:pathLst>
              <a:path extrusionOk="0" h="6679" w="16129">
                <a:moveTo>
                  <a:pt x="3975" y="0"/>
                </a:moveTo>
                <a:cubicBezTo>
                  <a:pt x="2628" y="0"/>
                  <a:pt x="1115" y="710"/>
                  <a:pt x="0" y="1371"/>
                </a:cubicBezTo>
                <a:lnTo>
                  <a:pt x="0" y="6614"/>
                </a:lnTo>
                <a:lnTo>
                  <a:pt x="32" y="6678"/>
                </a:lnTo>
                <a:lnTo>
                  <a:pt x="16128" y="6678"/>
                </a:lnTo>
                <a:cubicBezTo>
                  <a:pt x="14985" y="5568"/>
                  <a:pt x="13010" y="4489"/>
                  <a:pt x="11717" y="4179"/>
                </a:cubicBezTo>
                <a:cubicBezTo>
                  <a:pt x="11467" y="4119"/>
                  <a:pt x="11220" y="4094"/>
                  <a:pt x="10978" y="4094"/>
                </a:cubicBezTo>
                <a:cubicBezTo>
                  <a:pt x="9403" y="4094"/>
                  <a:pt x="8030" y="5191"/>
                  <a:pt x="7299" y="5191"/>
                </a:cubicBezTo>
                <a:cubicBezTo>
                  <a:pt x="7159" y="5191"/>
                  <a:pt x="7043" y="5151"/>
                  <a:pt x="6953" y="5055"/>
                </a:cubicBezTo>
                <a:cubicBezTo>
                  <a:pt x="6324" y="4383"/>
                  <a:pt x="7584" y="1947"/>
                  <a:pt x="5661" y="516"/>
                </a:cubicBezTo>
                <a:cubicBezTo>
                  <a:pt x="5169" y="148"/>
                  <a:pt x="4589" y="0"/>
                  <a:pt x="3975" y="0"/>
                </a:cubicBezTo>
                <a:close/>
              </a:path>
            </a:pathLst>
          </a:custGeom>
          <a:gradFill>
            <a:gsLst>
              <a:gs pos="0">
                <a:schemeClr val="accent1"/>
              </a:gs>
              <a:gs pos="100000">
                <a:schemeClr val="accent2"/>
              </a:gs>
            </a:gsLst>
            <a:path path="circle">
              <a:fillToRect b="50%" l="50%" r="50%" t="50%"/>
            </a:path>
            <a:tileRect/>
          </a:gradFill>
          <a:ln>
            <a:noFill/>
          </a:ln>
          <a:effectLst>
            <a:outerShdw blurRad="128588" rotWithShape="0" algn="bl" dir="3840000" dist="95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flipH="1">
            <a:off x="5811811" y="0"/>
            <a:ext cx="3332183" cy="3515493"/>
          </a:xfrm>
          <a:custGeom>
            <a:rect b="b" l="l" r="r" t="t"/>
            <a:pathLst>
              <a:path extrusionOk="0" h="14345" w="13597">
                <a:moveTo>
                  <a:pt x="0" y="0"/>
                </a:moveTo>
                <a:lnTo>
                  <a:pt x="0" y="14344"/>
                </a:lnTo>
                <a:cubicBezTo>
                  <a:pt x="96" y="14227"/>
                  <a:pt x="182" y="14024"/>
                  <a:pt x="235" y="13703"/>
                </a:cubicBezTo>
                <a:cubicBezTo>
                  <a:pt x="770" y="10734"/>
                  <a:pt x="3269" y="11887"/>
                  <a:pt x="4304" y="10542"/>
                </a:cubicBezTo>
                <a:cubicBezTo>
                  <a:pt x="5714" y="8705"/>
                  <a:pt x="2852" y="5992"/>
                  <a:pt x="3803" y="5426"/>
                </a:cubicBezTo>
                <a:cubicBezTo>
                  <a:pt x="4120" y="5239"/>
                  <a:pt x="4417" y="5205"/>
                  <a:pt x="4692" y="5205"/>
                </a:cubicBezTo>
                <a:cubicBezTo>
                  <a:pt x="4854" y="5205"/>
                  <a:pt x="5008" y="5216"/>
                  <a:pt x="5154" y="5216"/>
                </a:cubicBezTo>
                <a:cubicBezTo>
                  <a:pt x="5513" y="5216"/>
                  <a:pt x="5823" y="5144"/>
                  <a:pt x="6077" y="4646"/>
                </a:cubicBezTo>
                <a:cubicBezTo>
                  <a:pt x="6184" y="4454"/>
                  <a:pt x="6195" y="4133"/>
                  <a:pt x="6206" y="3791"/>
                </a:cubicBezTo>
                <a:cubicBezTo>
                  <a:pt x="6215" y="3268"/>
                  <a:pt x="6188" y="2759"/>
                  <a:pt x="6684" y="2759"/>
                </a:cubicBezTo>
                <a:cubicBezTo>
                  <a:pt x="6795" y="2759"/>
                  <a:pt x="6933" y="2784"/>
                  <a:pt x="7103" y="2841"/>
                </a:cubicBezTo>
                <a:cubicBezTo>
                  <a:pt x="7923" y="3126"/>
                  <a:pt x="8678" y="4427"/>
                  <a:pt x="9937" y="4427"/>
                </a:cubicBezTo>
                <a:cubicBezTo>
                  <a:pt x="10285" y="4427"/>
                  <a:pt x="10672" y="4327"/>
                  <a:pt x="11109" y="4080"/>
                </a:cubicBezTo>
                <a:cubicBezTo>
                  <a:pt x="12465" y="3321"/>
                  <a:pt x="13234" y="1282"/>
                  <a:pt x="13597" y="0"/>
                </a:cubicBezTo>
                <a:close/>
              </a:path>
            </a:pathLst>
          </a:custGeom>
          <a:gradFill>
            <a:gsLst>
              <a:gs pos="0">
                <a:schemeClr val="accent1"/>
              </a:gs>
              <a:gs pos="100000">
                <a:schemeClr val="accent2"/>
              </a:gs>
            </a:gsLst>
            <a:path path="circle">
              <a:fillToRect b="50%" l="50%" r="50%" t="50%"/>
            </a:path>
            <a:tileRect/>
          </a:gradFill>
          <a:ln>
            <a:noFill/>
          </a:ln>
          <a:effectLst>
            <a:outerShdw blurRad="200025"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txBox="1"/>
          <p:nvPr>
            <p:ph type="ctrTitle"/>
          </p:nvPr>
        </p:nvSpPr>
        <p:spPr>
          <a:xfrm>
            <a:off x="5060968" y="1950940"/>
            <a:ext cx="3158100" cy="1241400"/>
          </a:xfrm>
          <a:prstGeom prst="rect">
            <a:avLst/>
          </a:prstGeom>
          <a:noFill/>
          <a:ln>
            <a:noFill/>
          </a:ln>
        </p:spPr>
        <p:txBody>
          <a:bodyPr anchorCtr="0" anchor="ctr" bIns="34275" lIns="68575" spcFirstLastPara="1" rIns="68575" wrap="square" tIns="34275">
            <a:noAutofit/>
          </a:bodyPr>
          <a:lstStyle>
            <a:lvl1pPr lvl="0" rtl="0">
              <a:lnSpc>
                <a:spcPct val="90000"/>
              </a:lnSpc>
              <a:spcBef>
                <a:spcPts val="0"/>
              </a:spcBef>
              <a:spcAft>
                <a:spcPts val="0"/>
              </a:spcAft>
              <a:buClr>
                <a:schemeClr val="lt1"/>
              </a:buClr>
              <a:buSzPts val="2400"/>
              <a:buNone/>
              <a:defRPr b="0" sz="2400">
                <a:solidFill>
                  <a:schemeClr val="lt1"/>
                </a:solidFill>
              </a:defRPr>
            </a:lvl1pPr>
            <a:lvl2pPr lvl="1" rtl="0">
              <a:spcBef>
                <a:spcPts val="0"/>
              </a:spcBef>
              <a:spcAft>
                <a:spcPts val="0"/>
              </a:spcAft>
              <a:buClr>
                <a:schemeClr val="lt1"/>
              </a:buClr>
              <a:buSzPts val="1100"/>
              <a:buNone/>
              <a:defRPr>
                <a:solidFill>
                  <a:schemeClr val="lt1"/>
                </a:solidFill>
              </a:defRPr>
            </a:lvl2pPr>
            <a:lvl3pPr lvl="2" rtl="0">
              <a:spcBef>
                <a:spcPts val="0"/>
              </a:spcBef>
              <a:spcAft>
                <a:spcPts val="0"/>
              </a:spcAft>
              <a:buClr>
                <a:schemeClr val="lt1"/>
              </a:buClr>
              <a:buSzPts val="1100"/>
              <a:buNone/>
              <a:defRPr>
                <a:solidFill>
                  <a:schemeClr val="lt1"/>
                </a:solidFill>
              </a:defRPr>
            </a:lvl3pPr>
            <a:lvl4pPr lvl="3" rtl="0">
              <a:spcBef>
                <a:spcPts val="0"/>
              </a:spcBef>
              <a:spcAft>
                <a:spcPts val="0"/>
              </a:spcAft>
              <a:buClr>
                <a:schemeClr val="lt1"/>
              </a:buClr>
              <a:buSzPts val="1100"/>
              <a:buNone/>
              <a:defRPr>
                <a:solidFill>
                  <a:schemeClr val="lt1"/>
                </a:solidFill>
              </a:defRPr>
            </a:lvl4pPr>
            <a:lvl5pPr lvl="4" rtl="0">
              <a:spcBef>
                <a:spcPts val="0"/>
              </a:spcBef>
              <a:spcAft>
                <a:spcPts val="0"/>
              </a:spcAft>
              <a:buClr>
                <a:schemeClr val="lt1"/>
              </a:buClr>
              <a:buSzPts val="1100"/>
              <a:buNone/>
              <a:defRPr>
                <a:solidFill>
                  <a:schemeClr val="lt1"/>
                </a:solidFill>
              </a:defRPr>
            </a:lvl5pPr>
            <a:lvl6pPr lvl="5" rtl="0">
              <a:spcBef>
                <a:spcPts val="0"/>
              </a:spcBef>
              <a:spcAft>
                <a:spcPts val="0"/>
              </a:spcAft>
              <a:buClr>
                <a:schemeClr val="lt1"/>
              </a:buClr>
              <a:buSzPts val="1100"/>
              <a:buNone/>
              <a:defRPr>
                <a:solidFill>
                  <a:schemeClr val="lt1"/>
                </a:solidFill>
              </a:defRPr>
            </a:lvl6pPr>
            <a:lvl7pPr lvl="6" rtl="0">
              <a:spcBef>
                <a:spcPts val="0"/>
              </a:spcBef>
              <a:spcAft>
                <a:spcPts val="0"/>
              </a:spcAft>
              <a:buClr>
                <a:schemeClr val="lt1"/>
              </a:buClr>
              <a:buSzPts val="1100"/>
              <a:buNone/>
              <a:defRPr>
                <a:solidFill>
                  <a:schemeClr val="lt1"/>
                </a:solidFill>
              </a:defRPr>
            </a:lvl7pPr>
            <a:lvl8pPr lvl="7" rtl="0">
              <a:spcBef>
                <a:spcPts val="0"/>
              </a:spcBef>
              <a:spcAft>
                <a:spcPts val="0"/>
              </a:spcAft>
              <a:buClr>
                <a:schemeClr val="lt1"/>
              </a:buClr>
              <a:buSzPts val="1100"/>
              <a:buNone/>
              <a:defRPr>
                <a:solidFill>
                  <a:schemeClr val="lt1"/>
                </a:solidFill>
              </a:defRPr>
            </a:lvl8pPr>
            <a:lvl9pPr lvl="8" rtl="0">
              <a:spcBef>
                <a:spcPts val="0"/>
              </a:spcBef>
              <a:spcAft>
                <a:spcPts val="0"/>
              </a:spcAft>
              <a:buClr>
                <a:schemeClr val="lt1"/>
              </a:buClr>
              <a:buSzPts val="1100"/>
              <a:buNone/>
              <a:defRPr>
                <a:solidFill>
                  <a:schemeClr val="lt1"/>
                </a:solidFill>
              </a:defRPr>
            </a:lvl9pPr>
          </a:lstStyle>
          <a:p/>
        </p:txBody>
      </p:sp>
      <p:sp>
        <p:nvSpPr>
          <p:cNvPr id="81" name="Google Shape;81;p7"/>
          <p:cNvSpPr txBox="1"/>
          <p:nvPr>
            <p:ph idx="1" type="subTitle"/>
          </p:nvPr>
        </p:nvSpPr>
        <p:spPr>
          <a:xfrm flipH="1">
            <a:off x="946950" y="1815144"/>
            <a:ext cx="3353700" cy="1513200"/>
          </a:xfrm>
          <a:prstGeom prst="rect">
            <a:avLst/>
          </a:prstGeom>
        </p:spPr>
        <p:txBody>
          <a:bodyPr anchorCtr="0" anchor="ctr" bIns="34275" lIns="68575" spcFirstLastPara="1" rIns="68575" wrap="square" tIns="34275">
            <a:noAutofit/>
          </a:bodyPr>
          <a:lstStyle>
            <a:lvl1pPr lvl="0" rtl="0">
              <a:lnSpc>
                <a:spcPct val="100000"/>
              </a:lnSpc>
              <a:spcBef>
                <a:spcPts val="800"/>
              </a:spcBef>
              <a:spcAft>
                <a:spcPts val="0"/>
              </a:spcAft>
              <a:buClr>
                <a:schemeClr val="lt1"/>
              </a:buClr>
              <a:buSzPts val="1200"/>
              <a:buNone/>
              <a:defRPr sz="1200">
                <a:solidFill>
                  <a:schemeClr val="lt1"/>
                </a:solidFill>
              </a:defRPr>
            </a:lvl1pPr>
            <a:lvl2pPr lvl="1" rtl="0">
              <a:lnSpc>
                <a:spcPct val="100000"/>
              </a:lnSpc>
              <a:spcBef>
                <a:spcPts val="400"/>
              </a:spcBef>
              <a:spcAft>
                <a:spcPts val="0"/>
              </a:spcAft>
              <a:buClr>
                <a:schemeClr val="lt1"/>
              </a:buClr>
              <a:buSzPts val="900"/>
              <a:buNone/>
              <a:defRPr>
                <a:solidFill>
                  <a:schemeClr val="lt1"/>
                </a:solidFill>
              </a:defRPr>
            </a:lvl2pPr>
            <a:lvl3pPr lvl="2" rtl="0">
              <a:lnSpc>
                <a:spcPct val="100000"/>
              </a:lnSpc>
              <a:spcBef>
                <a:spcPts val="400"/>
              </a:spcBef>
              <a:spcAft>
                <a:spcPts val="0"/>
              </a:spcAft>
              <a:buClr>
                <a:schemeClr val="lt1"/>
              </a:buClr>
              <a:buSzPts val="900"/>
              <a:buNone/>
              <a:defRPr>
                <a:solidFill>
                  <a:schemeClr val="lt1"/>
                </a:solidFill>
              </a:defRPr>
            </a:lvl3pPr>
            <a:lvl4pPr lvl="3" rtl="0">
              <a:lnSpc>
                <a:spcPct val="100000"/>
              </a:lnSpc>
              <a:spcBef>
                <a:spcPts val="400"/>
              </a:spcBef>
              <a:spcAft>
                <a:spcPts val="0"/>
              </a:spcAft>
              <a:buClr>
                <a:schemeClr val="lt1"/>
              </a:buClr>
              <a:buSzPts val="900"/>
              <a:buNone/>
              <a:defRPr>
                <a:solidFill>
                  <a:schemeClr val="lt1"/>
                </a:solidFill>
              </a:defRPr>
            </a:lvl4pPr>
            <a:lvl5pPr lvl="4" rtl="0">
              <a:lnSpc>
                <a:spcPct val="100000"/>
              </a:lnSpc>
              <a:spcBef>
                <a:spcPts val="400"/>
              </a:spcBef>
              <a:spcAft>
                <a:spcPts val="0"/>
              </a:spcAft>
              <a:buClr>
                <a:schemeClr val="lt1"/>
              </a:buClr>
              <a:buSzPts val="900"/>
              <a:buNone/>
              <a:defRPr>
                <a:solidFill>
                  <a:schemeClr val="lt1"/>
                </a:solidFill>
              </a:defRPr>
            </a:lvl5pPr>
            <a:lvl6pPr lvl="5" rtl="0">
              <a:lnSpc>
                <a:spcPct val="100000"/>
              </a:lnSpc>
              <a:spcBef>
                <a:spcPts val="400"/>
              </a:spcBef>
              <a:spcAft>
                <a:spcPts val="0"/>
              </a:spcAft>
              <a:buClr>
                <a:schemeClr val="lt1"/>
              </a:buClr>
              <a:buSzPts val="900"/>
              <a:buNone/>
              <a:defRPr sz="900">
                <a:solidFill>
                  <a:schemeClr val="lt1"/>
                </a:solidFill>
              </a:defRPr>
            </a:lvl6pPr>
            <a:lvl7pPr lvl="6" rtl="0">
              <a:lnSpc>
                <a:spcPct val="100000"/>
              </a:lnSpc>
              <a:spcBef>
                <a:spcPts val="400"/>
              </a:spcBef>
              <a:spcAft>
                <a:spcPts val="0"/>
              </a:spcAft>
              <a:buClr>
                <a:schemeClr val="lt1"/>
              </a:buClr>
              <a:buSzPts val="900"/>
              <a:buNone/>
              <a:defRPr sz="900">
                <a:solidFill>
                  <a:schemeClr val="lt1"/>
                </a:solidFill>
              </a:defRPr>
            </a:lvl7pPr>
            <a:lvl8pPr lvl="7" rtl="0">
              <a:lnSpc>
                <a:spcPct val="100000"/>
              </a:lnSpc>
              <a:spcBef>
                <a:spcPts val="400"/>
              </a:spcBef>
              <a:spcAft>
                <a:spcPts val="0"/>
              </a:spcAft>
              <a:buClr>
                <a:schemeClr val="lt1"/>
              </a:buClr>
              <a:buSzPts val="900"/>
              <a:buNone/>
              <a:defRPr sz="900">
                <a:solidFill>
                  <a:schemeClr val="lt1"/>
                </a:solidFill>
              </a:defRPr>
            </a:lvl8pPr>
            <a:lvl9pPr lvl="8" rtl="0">
              <a:lnSpc>
                <a:spcPct val="100000"/>
              </a:lnSpc>
              <a:spcBef>
                <a:spcPts val="400"/>
              </a:spcBef>
              <a:spcAft>
                <a:spcPts val="0"/>
              </a:spcAft>
              <a:buClr>
                <a:schemeClr val="lt1"/>
              </a:buClr>
              <a:buSzPts val="900"/>
              <a:buNone/>
              <a:defRPr sz="9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SUBTITLE">
  <p:cSld name="1_Título y objetos_2">
    <p:bg>
      <p:bgPr>
        <a:gradFill>
          <a:gsLst>
            <a:gs pos="0">
              <a:schemeClr val="accent1"/>
            </a:gs>
            <a:gs pos="100000">
              <a:schemeClr val="accent2"/>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8"/>
          <p:cNvSpPr/>
          <p:nvPr/>
        </p:nvSpPr>
        <p:spPr>
          <a:xfrm flipH="1">
            <a:off x="2266913" y="876994"/>
            <a:ext cx="4606800" cy="4323900"/>
          </a:xfrm>
          <a:prstGeom prst="rect">
            <a:avLst/>
          </a:prstGeom>
          <a:noFill/>
          <a:ln cap="flat" cmpd="sng" w="285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434343"/>
              </a:solidFill>
            </a:endParaRPr>
          </a:p>
        </p:txBody>
      </p:sp>
      <p:sp>
        <p:nvSpPr>
          <p:cNvPr id="84" name="Google Shape;84;p8"/>
          <p:cNvSpPr txBox="1"/>
          <p:nvPr>
            <p:ph hasCustomPrompt="1" type="title"/>
          </p:nvPr>
        </p:nvSpPr>
        <p:spPr>
          <a:xfrm>
            <a:off x="1375175" y="2420792"/>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5400"/>
              <a:buNone/>
              <a:defRPr b="0" sz="5400">
                <a:solidFill>
                  <a:schemeClr val="lt1"/>
                </a:solidFill>
              </a:defRPr>
            </a:lvl1pPr>
            <a:lvl2pPr lvl="1"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2pPr>
            <a:lvl3pPr lvl="2"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3pPr>
            <a:lvl4pPr lvl="3"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4pPr>
            <a:lvl5pPr lvl="4"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5pPr>
            <a:lvl6pPr lvl="5"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6pPr>
            <a:lvl7pPr lvl="6"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7pPr>
            <a:lvl8pPr lvl="7"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8pPr>
            <a:lvl9pPr lvl="8" rtl="0" algn="ctr">
              <a:spcBef>
                <a:spcPts val="0"/>
              </a:spcBef>
              <a:spcAft>
                <a:spcPts val="0"/>
              </a:spcAft>
              <a:buClr>
                <a:schemeClr val="lt1"/>
              </a:buClr>
              <a:buSzPts val="3900"/>
              <a:buFont typeface="Nunito Sans"/>
              <a:buNone/>
              <a:defRPr b="1" sz="3900">
                <a:solidFill>
                  <a:schemeClr val="lt1"/>
                </a:solidFill>
                <a:latin typeface="Nunito Sans"/>
                <a:ea typeface="Nunito Sans"/>
                <a:cs typeface="Nunito Sans"/>
                <a:sym typeface="Nunito Sans"/>
              </a:defRPr>
            </a:lvl9pPr>
          </a:lstStyle>
          <a:p>
            <a:r>
              <a:t>xx%</a:t>
            </a:r>
          </a:p>
        </p:txBody>
      </p:sp>
      <p:sp>
        <p:nvSpPr>
          <p:cNvPr id="85" name="Google Shape;85;p8"/>
          <p:cNvSpPr txBox="1"/>
          <p:nvPr>
            <p:ph idx="1" type="subTitle"/>
          </p:nvPr>
        </p:nvSpPr>
        <p:spPr>
          <a:xfrm>
            <a:off x="2895188" y="3034744"/>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Font typeface="Roboto"/>
              <a:buNone/>
              <a:defRPr sz="1200">
                <a:solidFill>
                  <a:schemeClr val="lt1"/>
                </a:solidFill>
              </a:defRPr>
            </a:lvl1pPr>
            <a:lvl2pPr lvl="1" rtl="0" algn="ctr">
              <a:lnSpc>
                <a:spcPct val="100000"/>
              </a:lnSpc>
              <a:spcBef>
                <a:spcPts val="400"/>
              </a:spcBef>
              <a:spcAft>
                <a:spcPts val="0"/>
              </a:spcAft>
              <a:buClr>
                <a:schemeClr val="lt1"/>
              </a:buClr>
              <a:buSzPts val="900"/>
              <a:buFont typeface="Roboto"/>
              <a:buNone/>
              <a:defRPr>
                <a:solidFill>
                  <a:schemeClr val="lt1"/>
                </a:solidFill>
              </a:defRPr>
            </a:lvl2pPr>
            <a:lvl3pPr lvl="2" rtl="0" algn="ctr">
              <a:lnSpc>
                <a:spcPct val="100000"/>
              </a:lnSpc>
              <a:spcBef>
                <a:spcPts val="400"/>
              </a:spcBef>
              <a:spcAft>
                <a:spcPts val="0"/>
              </a:spcAft>
              <a:buClr>
                <a:schemeClr val="lt1"/>
              </a:buClr>
              <a:buSzPts val="900"/>
              <a:buFont typeface="Roboto"/>
              <a:buNone/>
              <a:defRPr>
                <a:solidFill>
                  <a:schemeClr val="lt1"/>
                </a:solidFill>
              </a:defRPr>
            </a:lvl3pPr>
            <a:lvl4pPr lvl="3" rtl="0" algn="ctr">
              <a:lnSpc>
                <a:spcPct val="100000"/>
              </a:lnSpc>
              <a:spcBef>
                <a:spcPts val="400"/>
              </a:spcBef>
              <a:spcAft>
                <a:spcPts val="0"/>
              </a:spcAft>
              <a:buClr>
                <a:schemeClr val="lt1"/>
              </a:buClr>
              <a:buSzPts val="900"/>
              <a:buFont typeface="Roboto"/>
              <a:buNone/>
              <a:defRPr>
                <a:solidFill>
                  <a:schemeClr val="lt1"/>
                </a:solidFill>
              </a:defRPr>
            </a:lvl4pPr>
            <a:lvl5pPr lvl="4" rtl="0" algn="ctr">
              <a:lnSpc>
                <a:spcPct val="100000"/>
              </a:lnSpc>
              <a:spcBef>
                <a:spcPts val="400"/>
              </a:spcBef>
              <a:spcAft>
                <a:spcPts val="0"/>
              </a:spcAft>
              <a:buClr>
                <a:schemeClr val="lt1"/>
              </a:buClr>
              <a:buSzPts val="900"/>
              <a:buFont typeface="Roboto"/>
              <a:buNone/>
              <a:defRPr>
                <a:solidFill>
                  <a:schemeClr val="lt1"/>
                </a:solidFill>
              </a:defRPr>
            </a:lvl5pPr>
            <a:lvl6pPr lvl="5"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6pPr>
            <a:lvl7pPr lvl="6"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7pPr>
            <a:lvl8pPr lvl="7"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8pPr>
            <a:lvl9pPr lvl="8"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9pPr>
          </a:lstStyle>
          <a:p/>
        </p:txBody>
      </p:sp>
      <p:sp>
        <p:nvSpPr>
          <p:cNvPr id="86" name="Google Shape;86;p8"/>
          <p:cNvSpPr/>
          <p:nvPr/>
        </p:nvSpPr>
        <p:spPr>
          <a:xfrm flipH="1" rot="10800000">
            <a:off x="5059867" y="0"/>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rot="10800000">
            <a:off x="6" y="3324574"/>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6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rot="10800000">
            <a:off x="7359611" y="0"/>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rot="10800000">
            <a:off x="-132275" y="1"/>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flipH="1" rot="10800000">
            <a:off x="-3926" y="3937414"/>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6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SUBTITLES">
  <p:cSld name="1_Título y objetos_1">
    <p:bg>
      <p:bgPr>
        <a:gradFill>
          <a:gsLst>
            <a:gs pos="0">
              <a:schemeClr val="accent1"/>
            </a:gs>
            <a:gs pos="100000">
              <a:schemeClr val="accent2"/>
            </a:gs>
          </a:gsLst>
          <a:path path="circle">
            <a:fillToRect b="50%" l="50%" r="50%" t="50%"/>
          </a:path>
          <a:tileRect/>
        </a:gradFill>
      </p:bgPr>
    </p:bg>
    <p:spTree>
      <p:nvGrpSpPr>
        <p:cNvPr id="91" name="Shape 91"/>
        <p:cNvGrpSpPr/>
        <p:nvPr/>
      </p:nvGrpSpPr>
      <p:grpSpPr>
        <a:xfrm>
          <a:off x="0" y="0"/>
          <a:ext cx="0" cy="0"/>
          <a:chOff x="0" y="0"/>
          <a:chExt cx="0" cy="0"/>
        </a:xfrm>
      </p:grpSpPr>
      <p:sp>
        <p:nvSpPr>
          <p:cNvPr id="92" name="Google Shape;92;p9"/>
          <p:cNvSpPr/>
          <p:nvPr/>
        </p:nvSpPr>
        <p:spPr>
          <a:xfrm flipH="1">
            <a:off x="2266913" y="-50625"/>
            <a:ext cx="4606800" cy="4344000"/>
          </a:xfrm>
          <a:prstGeom prst="rect">
            <a:avLst/>
          </a:prstGeom>
          <a:noFill/>
          <a:ln cap="flat" cmpd="sng" w="2857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r">
              <a:spcBef>
                <a:spcPts val="0"/>
              </a:spcBef>
              <a:spcAft>
                <a:spcPts val="0"/>
              </a:spcAft>
              <a:buNone/>
            </a:pPr>
            <a:r>
              <a:t/>
            </a:r>
            <a:endParaRPr sz="1100">
              <a:solidFill>
                <a:srgbClr val="FFFFFF"/>
              </a:solidFill>
            </a:endParaRPr>
          </a:p>
        </p:txBody>
      </p:sp>
      <p:sp>
        <p:nvSpPr>
          <p:cNvPr id="93" name="Google Shape;93;p9"/>
          <p:cNvSpPr txBox="1"/>
          <p:nvPr>
            <p:ph hasCustomPrompt="1" type="title"/>
          </p:nvPr>
        </p:nvSpPr>
        <p:spPr>
          <a:xfrm>
            <a:off x="1376775" y="1093017"/>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900"/>
              <a:buNone/>
              <a:defRPr b="0" sz="3900">
                <a:solidFill>
                  <a:schemeClr val="lt1"/>
                </a:solidFill>
              </a:defRPr>
            </a:lvl1pPr>
            <a:lvl2pPr lvl="1"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2pPr>
            <a:lvl3pPr lvl="2"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3pPr>
            <a:lvl4pPr lvl="3"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4pPr>
            <a:lvl5pPr lvl="4"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5pPr>
            <a:lvl6pPr lvl="5"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6pPr>
            <a:lvl7pPr lvl="6"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7pPr>
            <a:lvl8pPr lvl="7"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8pPr>
            <a:lvl9pPr lvl="8"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9pPr>
          </a:lstStyle>
          <a:p>
            <a:r>
              <a:t>xx%</a:t>
            </a:r>
          </a:p>
        </p:txBody>
      </p:sp>
      <p:sp>
        <p:nvSpPr>
          <p:cNvPr id="94" name="Google Shape;94;p9"/>
          <p:cNvSpPr txBox="1"/>
          <p:nvPr>
            <p:ph hasCustomPrompt="1" idx="2" type="title"/>
          </p:nvPr>
        </p:nvSpPr>
        <p:spPr>
          <a:xfrm>
            <a:off x="1376775" y="1953679"/>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900"/>
              <a:buNone/>
              <a:defRPr b="0" sz="3900">
                <a:solidFill>
                  <a:schemeClr val="lt1"/>
                </a:solidFill>
              </a:defRPr>
            </a:lvl1pPr>
            <a:lvl2pPr lvl="1"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2pPr>
            <a:lvl3pPr lvl="2"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3pPr>
            <a:lvl4pPr lvl="3"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4pPr>
            <a:lvl5pPr lvl="4"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5pPr>
            <a:lvl6pPr lvl="5"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6pPr>
            <a:lvl7pPr lvl="6"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7pPr>
            <a:lvl8pPr lvl="7"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8pPr>
            <a:lvl9pPr lvl="8"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9pPr>
          </a:lstStyle>
          <a:p>
            <a:r>
              <a:t>xx%</a:t>
            </a:r>
          </a:p>
        </p:txBody>
      </p:sp>
      <p:sp>
        <p:nvSpPr>
          <p:cNvPr id="95" name="Google Shape;95;p9"/>
          <p:cNvSpPr txBox="1"/>
          <p:nvPr>
            <p:ph hasCustomPrompt="1" idx="3" type="title"/>
          </p:nvPr>
        </p:nvSpPr>
        <p:spPr>
          <a:xfrm>
            <a:off x="1376775" y="2842917"/>
            <a:ext cx="6390300" cy="7233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900"/>
              <a:buNone/>
              <a:defRPr b="0" sz="3900">
                <a:solidFill>
                  <a:schemeClr val="lt1"/>
                </a:solidFill>
              </a:defRPr>
            </a:lvl1pPr>
            <a:lvl2pPr lvl="1"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2pPr>
            <a:lvl3pPr lvl="2"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3pPr>
            <a:lvl4pPr lvl="3"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4pPr>
            <a:lvl5pPr lvl="4"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5pPr>
            <a:lvl6pPr lvl="5"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6pPr>
            <a:lvl7pPr lvl="6"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7pPr>
            <a:lvl8pPr lvl="7"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8pPr>
            <a:lvl9pPr lvl="8" rtl="0" algn="ctr">
              <a:spcBef>
                <a:spcPts val="0"/>
              </a:spcBef>
              <a:spcAft>
                <a:spcPts val="0"/>
              </a:spcAft>
              <a:buClr>
                <a:schemeClr val="lt1"/>
              </a:buClr>
              <a:buSzPts val="3900"/>
              <a:buFont typeface="Squada One"/>
              <a:buNone/>
              <a:defRPr sz="3900">
                <a:solidFill>
                  <a:schemeClr val="lt1"/>
                </a:solidFill>
                <a:latin typeface="Squada One"/>
                <a:ea typeface="Squada One"/>
                <a:cs typeface="Squada One"/>
                <a:sym typeface="Squada One"/>
              </a:defRPr>
            </a:lvl9pPr>
          </a:lstStyle>
          <a:p>
            <a:r>
              <a:t>xx%</a:t>
            </a:r>
          </a:p>
        </p:txBody>
      </p:sp>
      <p:sp>
        <p:nvSpPr>
          <p:cNvPr id="96" name="Google Shape;96;p9"/>
          <p:cNvSpPr txBox="1"/>
          <p:nvPr>
            <p:ph idx="1" type="subTitle"/>
          </p:nvPr>
        </p:nvSpPr>
        <p:spPr>
          <a:xfrm>
            <a:off x="2895188" y="1662988"/>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900"/>
              <a:buFont typeface="Roboto"/>
              <a:buNone/>
              <a:defRPr>
                <a:solidFill>
                  <a:schemeClr val="lt1"/>
                </a:solidFill>
              </a:defRPr>
            </a:lvl1pPr>
            <a:lvl2pPr lvl="1" rtl="0" algn="ctr">
              <a:lnSpc>
                <a:spcPct val="100000"/>
              </a:lnSpc>
              <a:spcBef>
                <a:spcPts val="400"/>
              </a:spcBef>
              <a:spcAft>
                <a:spcPts val="0"/>
              </a:spcAft>
              <a:buClr>
                <a:schemeClr val="lt1"/>
              </a:buClr>
              <a:buSzPts val="900"/>
              <a:buFont typeface="Roboto"/>
              <a:buNone/>
              <a:defRPr>
                <a:solidFill>
                  <a:schemeClr val="lt1"/>
                </a:solidFill>
              </a:defRPr>
            </a:lvl2pPr>
            <a:lvl3pPr lvl="2" rtl="0" algn="ctr">
              <a:lnSpc>
                <a:spcPct val="100000"/>
              </a:lnSpc>
              <a:spcBef>
                <a:spcPts val="400"/>
              </a:spcBef>
              <a:spcAft>
                <a:spcPts val="0"/>
              </a:spcAft>
              <a:buClr>
                <a:schemeClr val="lt1"/>
              </a:buClr>
              <a:buSzPts val="900"/>
              <a:buFont typeface="Roboto"/>
              <a:buNone/>
              <a:defRPr>
                <a:solidFill>
                  <a:schemeClr val="lt1"/>
                </a:solidFill>
              </a:defRPr>
            </a:lvl3pPr>
            <a:lvl4pPr lvl="3" rtl="0" algn="ctr">
              <a:lnSpc>
                <a:spcPct val="100000"/>
              </a:lnSpc>
              <a:spcBef>
                <a:spcPts val="400"/>
              </a:spcBef>
              <a:spcAft>
                <a:spcPts val="0"/>
              </a:spcAft>
              <a:buClr>
                <a:schemeClr val="lt1"/>
              </a:buClr>
              <a:buSzPts val="900"/>
              <a:buFont typeface="Roboto"/>
              <a:buNone/>
              <a:defRPr>
                <a:solidFill>
                  <a:schemeClr val="lt1"/>
                </a:solidFill>
              </a:defRPr>
            </a:lvl4pPr>
            <a:lvl5pPr lvl="4" rtl="0" algn="ctr">
              <a:lnSpc>
                <a:spcPct val="100000"/>
              </a:lnSpc>
              <a:spcBef>
                <a:spcPts val="400"/>
              </a:spcBef>
              <a:spcAft>
                <a:spcPts val="0"/>
              </a:spcAft>
              <a:buClr>
                <a:schemeClr val="lt1"/>
              </a:buClr>
              <a:buSzPts val="900"/>
              <a:buFont typeface="Roboto"/>
              <a:buNone/>
              <a:defRPr>
                <a:solidFill>
                  <a:schemeClr val="lt1"/>
                </a:solidFill>
              </a:defRPr>
            </a:lvl5pPr>
            <a:lvl6pPr lvl="5"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6pPr>
            <a:lvl7pPr lvl="6"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7pPr>
            <a:lvl8pPr lvl="7"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8pPr>
            <a:lvl9pPr lvl="8"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9pPr>
          </a:lstStyle>
          <a:p/>
        </p:txBody>
      </p:sp>
      <p:sp>
        <p:nvSpPr>
          <p:cNvPr id="97" name="Google Shape;97;p9"/>
          <p:cNvSpPr txBox="1"/>
          <p:nvPr>
            <p:ph idx="4" type="subTitle"/>
          </p:nvPr>
        </p:nvSpPr>
        <p:spPr>
          <a:xfrm>
            <a:off x="2895188" y="2543319"/>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900"/>
              <a:buFont typeface="Roboto"/>
              <a:buNone/>
              <a:defRPr>
                <a:solidFill>
                  <a:schemeClr val="lt1"/>
                </a:solidFill>
              </a:defRPr>
            </a:lvl1pPr>
            <a:lvl2pPr lvl="1" rtl="0" algn="ctr">
              <a:lnSpc>
                <a:spcPct val="100000"/>
              </a:lnSpc>
              <a:spcBef>
                <a:spcPts val="400"/>
              </a:spcBef>
              <a:spcAft>
                <a:spcPts val="0"/>
              </a:spcAft>
              <a:buClr>
                <a:schemeClr val="lt1"/>
              </a:buClr>
              <a:buSzPts val="900"/>
              <a:buFont typeface="Roboto"/>
              <a:buNone/>
              <a:defRPr>
                <a:solidFill>
                  <a:schemeClr val="lt1"/>
                </a:solidFill>
              </a:defRPr>
            </a:lvl2pPr>
            <a:lvl3pPr lvl="2" rtl="0" algn="ctr">
              <a:lnSpc>
                <a:spcPct val="100000"/>
              </a:lnSpc>
              <a:spcBef>
                <a:spcPts val="400"/>
              </a:spcBef>
              <a:spcAft>
                <a:spcPts val="0"/>
              </a:spcAft>
              <a:buClr>
                <a:schemeClr val="lt1"/>
              </a:buClr>
              <a:buSzPts val="900"/>
              <a:buFont typeface="Roboto"/>
              <a:buNone/>
              <a:defRPr>
                <a:solidFill>
                  <a:schemeClr val="lt1"/>
                </a:solidFill>
              </a:defRPr>
            </a:lvl3pPr>
            <a:lvl4pPr lvl="3" rtl="0" algn="ctr">
              <a:lnSpc>
                <a:spcPct val="100000"/>
              </a:lnSpc>
              <a:spcBef>
                <a:spcPts val="400"/>
              </a:spcBef>
              <a:spcAft>
                <a:spcPts val="0"/>
              </a:spcAft>
              <a:buClr>
                <a:schemeClr val="lt1"/>
              </a:buClr>
              <a:buSzPts val="900"/>
              <a:buFont typeface="Roboto"/>
              <a:buNone/>
              <a:defRPr>
                <a:solidFill>
                  <a:schemeClr val="lt1"/>
                </a:solidFill>
              </a:defRPr>
            </a:lvl4pPr>
            <a:lvl5pPr lvl="4" rtl="0" algn="ctr">
              <a:lnSpc>
                <a:spcPct val="100000"/>
              </a:lnSpc>
              <a:spcBef>
                <a:spcPts val="400"/>
              </a:spcBef>
              <a:spcAft>
                <a:spcPts val="0"/>
              </a:spcAft>
              <a:buClr>
                <a:schemeClr val="lt1"/>
              </a:buClr>
              <a:buSzPts val="900"/>
              <a:buFont typeface="Roboto"/>
              <a:buNone/>
              <a:defRPr>
                <a:solidFill>
                  <a:schemeClr val="lt1"/>
                </a:solidFill>
              </a:defRPr>
            </a:lvl5pPr>
            <a:lvl6pPr lvl="5"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6pPr>
            <a:lvl7pPr lvl="6"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7pPr>
            <a:lvl8pPr lvl="7"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8pPr>
            <a:lvl9pPr lvl="8"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9pPr>
          </a:lstStyle>
          <a:p/>
        </p:txBody>
      </p:sp>
      <p:sp>
        <p:nvSpPr>
          <p:cNvPr id="98" name="Google Shape;98;p9"/>
          <p:cNvSpPr txBox="1"/>
          <p:nvPr>
            <p:ph idx="5" type="subTitle"/>
          </p:nvPr>
        </p:nvSpPr>
        <p:spPr>
          <a:xfrm>
            <a:off x="2895188" y="3423650"/>
            <a:ext cx="3353700" cy="2337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900"/>
              <a:buFont typeface="Roboto"/>
              <a:buNone/>
              <a:defRPr>
                <a:solidFill>
                  <a:schemeClr val="lt1"/>
                </a:solidFill>
              </a:defRPr>
            </a:lvl1pPr>
            <a:lvl2pPr lvl="1" rtl="0" algn="ctr">
              <a:lnSpc>
                <a:spcPct val="100000"/>
              </a:lnSpc>
              <a:spcBef>
                <a:spcPts val="400"/>
              </a:spcBef>
              <a:spcAft>
                <a:spcPts val="0"/>
              </a:spcAft>
              <a:buClr>
                <a:schemeClr val="lt1"/>
              </a:buClr>
              <a:buSzPts val="900"/>
              <a:buFont typeface="Roboto"/>
              <a:buNone/>
              <a:defRPr>
                <a:solidFill>
                  <a:schemeClr val="lt1"/>
                </a:solidFill>
              </a:defRPr>
            </a:lvl2pPr>
            <a:lvl3pPr lvl="2" rtl="0" algn="ctr">
              <a:lnSpc>
                <a:spcPct val="100000"/>
              </a:lnSpc>
              <a:spcBef>
                <a:spcPts val="400"/>
              </a:spcBef>
              <a:spcAft>
                <a:spcPts val="0"/>
              </a:spcAft>
              <a:buClr>
                <a:schemeClr val="lt1"/>
              </a:buClr>
              <a:buSzPts val="900"/>
              <a:buFont typeface="Roboto"/>
              <a:buNone/>
              <a:defRPr>
                <a:solidFill>
                  <a:schemeClr val="lt1"/>
                </a:solidFill>
              </a:defRPr>
            </a:lvl3pPr>
            <a:lvl4pPr lvl="3" rtl="0" algn="ctr">
              <a:lnSpc>
                <a:spcPct val="100000"/>
              </a:lnSpc>
              <a:spcBef>
                <a:spcPts val="400"/>
              </a:spcBef>
              <a:spcAft>
                <a:spcPts val="0"/>
              </a:spcAft>
              <a:buClr>
                <a:schemeClr val="lt1"/>
              </a:buClr>
              <a:buSzPts val="900"/>
              <a:buFont typeface="Roboto"/>
              <a:buNone/>
              <a:defRPr>
                <a:solidFill>
                  <a:schemeClr val="lt1"/>
                </a:solidFill>
              </a:defRPr>
            </a:lvl4pPr>
            <a:lvl5pPr lvl="4" rtl="0" algn="ctr">
              <a:lnSpc>
                <a:spcPct val="100000"/>
              </a:lnSpc>
              <a:spcBef>
                <a:spcPts val="400"/>
              </a:spcBef>
              <a:spcAft>
                <a:spcPts val="0"/>
              </a:spcAft>
              <a:buClr>
                <a:schemeClr val="lt1"/>
              </a:buClr>
              <a:buSzPts val="900"/>
              <a:buFont typeface="Roboto"/>
              <a:buNone/>
              <a:defRPr>
                <a:solidFill>
                  <a:schemeClr val="lt1"/>
                </a:solidFill>
              </a:defRPr>
            </a:lvl5pPr>
            <a:lvl6pPr lvl="5"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6pPr>
            <a:lvl7pPr lvl="6"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7pPr>
            <a:lvl8pPr lvl="7"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8pPr>
            <a:lvl9pPr lvl="8" rtl="0" algn="ctr">
              <a:lnSpc>
                <a:spcPct val="100000"/>
              </a:lnSpc>
              <a:spcBef>
                <a:spcPts val="400"/>
              </a:spcBef>
              <a:spcAft>
                <a:spcPts val="0"/>
              </a:spcAft>
              <a:buClr>
                <a:schemeClr val="lt1"/>
              </a:buClr>
              <a:buSzPts val="900"/>
              <a:buFont typeface="Roboto"/>
              <a:buNone/>
              <a:defRPr sz="900">
                <a:solidFill>
                  <a:schemeClr val="lt1"/>
                </a:solidFill>
                <a:latin typeface="Roboto"/>
                <a:ea typeface="Roboto"/>
                <a:cs typeface="Roboto"/>
                <a:sym typeface="Roboto"/>
              </a:defRPr>
            </a:lvl9pPr>
          </a:lstStyle>
          <a:p/>
        </p:txBody>
      </p:sp>
      <p:sp>
        <p:nvSpPr>
          <p:cNvPr id="99" name="Google Shape;99;p9"/>
          <p:cNvSpPr/>
          <p:nvPr/>
        </p:nvSpPr>
        <p:spPr>
          <a:xfrm>
            <a:off x="5059867" y="3391687"/>
            <a:ext cx="4037101" cy="1751811"/>
          </a:xfrm>
          <a:custGeom>
            <a:rect b="b" l="l" r="r" t="t"/>
            <a:pathLst>
              <a:path extrusionOk="0" h="7152" w="16482">
                <a:moveTo>
                  <a:pt x="12713" y="1"/>
                </a:moveTo>
                <a:cubicBezTo>
                  <a:pt x="12371" y="1"/>
                  <a:pt x="12082" y="52"/>
                  <a:pt x="11867" y="166"/>
                </a:cubicBezTo>
                <a:cubicBezTo>
                  <a:pt x="9966" y="1202"/>
                  <a:pt x="12508" y="5496"/>
                  <a:pt x="10842" y="5581"/>
                </a:cubicBezTo>
                <a:cubicBezTo>
                  <a:pt x="10817" y="5582"/>
                  <a:pt x="10791" y="5583"/>
                  <a:pt x="10766" y="5583"/>
                </a:cubicBezTo>
                <a:cubicBezTo>
                  <a:pt x="9256" y="5583"/>
                  <a:pt x="8019" y="3281"/>
                  <a:pt x="6884" y="3281"/>
                </a:cubicBezTo>
                <a:cubicBezTo>
                  <a:pt x="6793" y="3281"/>
                  <a:pt x="6702" y="3296"/>
                  <a:pt x="6612" y="3328"/>
                </a:cubicBezTo>
                <a:cubicBezTo>
                  <a:pt x="5384" y="3765"/>
                  <a:pt x="6836" y="6692"/>
                  <a:pt x="5715" y="6905"/>
                </a:cubicBezTo>
                <a:cubicBezTo>
                  <a:pt x="5677" y="6913"/>
                  <a:pt x="5638" y="6916"/>
                  <a:pt x="5597" y="6916"/>
                </a:cubicBezTo>
                <a:cubicBezTo>
                  <a:pt x="4898" y="6916"/>
                  <a:pt x="3858" y="5884"/>
                  <a:pt x="2503" y="5884"/>
                </a:cubicBezTo>
                <a:cubicBezTo>
                  <a:pt x="1761" y="5884"/>
                  <a:pt x="926" y="6193"/>
                  <a:pt x="0" y="7152"/>
                </a:cubicBezTo>
                <a:lnTo>
                  <a:pt x="16481" y="7152"/>
                </a:lnTo>
                <a:lnTo>
                  <a:pt x="16481" y="935"/>
                </a:lnTo>
                <a:cubicBezTo>
                  <a:pt x="15078" y="407"/>
                  <a:pt x="13680" y="1"/>
                  <a:pt x="12713"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6" y="0"/>
            <a:ext cx="4319762" cy="1818924"/>
          </a:xfrm>
          <a:custGeom>
            <a:rect b="b" l="l" r="r" t="t"/>
            <a:pathLst>
              <a:path extrusionOk="0" h="7426" w="17636">
                <a:moveTo>
                  <a:pt x="1" y="0"/>
                </a:moveTo>
                <a:lnTo>
                  <a:pt x="1" y="7337"/>
                </a:lnTo>
                <a:cubicBezTo>
                  <a:pt x="269" y="7393"/>
                  <a:pt x="537" y="7425"/>
                  <a:pt x="798" y="7425"/>
                </a:cubicBezTo>
                <a:cubicBezTo>
                  <a:pt x="1649" y="7425"/>
                  <a:pt x="2433" y="7078"/>
                  <a:pt x="2981" y="6024"/>
                </a:cubicBezTo>
                <a:cubicBezTo>
                  <a:pt x="3804" y="4415"/>
                  <a:pt x="4473" y="3985"/>
                  <a:pt x="5073" y="3985"/>
                </a:cubicBezTo>
                <a:cubicBezTo>
                  <a:pt x="5492" y="3985"/>
                  <a:pt x="5878" y="4195"/>
                  <a:pt x="6260" y="4358"/>
                </a:cubicBezTo>
                <a:cubicBezTo>
                  <a:pt x="6925" y="4645"/>
                  <a:pt x="8958" y="6071"/>
                  <a:pt x="10742" y="6071"/>
                </a:cubicBezTo>
                <a:cubicBezTo>
                  <a:pt x="11479" y="6071"/>
                  <a:pt x="12174" y="5827"/>
                  <a:pt x="12711" y="5158"/>
                </a:cubicBezTo>
                <a:cubicBezTo>
                  <a:pt x="14242" y="3274"/>
                  <a:pt x="14182" y="2723"/>
                  <a:pt x="14535" y="2723"/>
                </a:cubicBezTo>
                <a:cubicBezTo>
                  <a:pt x="14608" y="2723"/>
                  <a:pt x="14699" y="2747"/>
                  <a:pt x="14826" y="2787"/>
                </a:cubicBezTo>
                <a:cubicBezTo>
                  <a:pt x="15192" y="2904"/>
                  <a:pt x="15715" y="3135"/>
                  <a:pt x="16195" y="3135"/>
                </a:cubicBezTo>
                <a:cubicBezTo>
                  <a:pt x="16680" y="3135"/>
                  <a:pt x="17121" y="2899"/>
                  <a:pt x="17315" y="2072"/>
                </a:cubicBezTo>
                <a:cubicBezTo>
                  <a:pt x="17635" y="726"/>
                  <a:pt x="16396" y="160"/>
                  <a:pt x="15936"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7359611" y="3314041"/>
            <a:ext cx="1784388" cy="1829457"/>
          </a:xfrm>
          <a:custGeom>
            <a:rect b="b" l="l" r="r" t="t"/>
            <a:pathLst>
              <a:path extrusionOk="0" h="7469" w="7285">
                <a:moveTo>
                  <a:pt x="6450" y="1"/>
                </a:moveTo>
                <a:cubicBezTo>
                  <a:pt x="6380" y="1"/>
                  <a:pt x="6309" y="15"/>
                  <a:pt x="6238" y="45"/>
                </a:cubicBezTo>
                <a:cubicBezTo>
                  <a:pt x="5265" y="441"/>
                  <a:pt x="6675" y="2801"/>
                  <a:pt x="5875" y="3548"/>
                </a:cubicBezTo>
                <a:cubicBezTo>
                  <a:pt x="5691" y="3722"/>
                  <a:pt x="5482" y="3788"/>
                  <a:pt x="5252" y="3788"/>
                </a:cubicBezTo>
                <a:cubicBezTo>
                  <a:pt x="4549" y="3788"/>
                  <a:pt x="3649" y="3177"/>
                  <a:pt x="2672" y="3177"/>
                </a:cubicBezTo>
                <a:cubicBezTo>
                  <a:pt x="2143" y="3177"/>
                  <a:pt x="1591" y="3357"/>
                  <a:pt x="1036" y="3911"/>
                </a:cubicBezTo>
                <a:cubicBezTo>
                  <a:pt x="0" y="4948"/>
                  <a:pt x="235" y="6368"/>
                  <a:pt x="673" y="7469"/>
                </a:cubicBezTo>
                <a:lnTo>
                  <a:pt x="7285" y="7469"/>
                </a:lnTo>
                <a:lnTo>
                  <a:pt x="7285" y="515"/>
                </a:lnTo>
                <a:cubicBezTo>
                  <a:pt x="6995" y="217"/>
                  <a:pt x="6726" y="1"/>
                  <a:pt x="6450"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1014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32275" y="2307337"/>
            <a:ext cx="2896416" cy="2836160"/>
          </a:xfrm>
          <a:custGeom>
            <a:rect b="b" l="l" r="r" t="t"/>
            <a:pathLst>
              <a:path extrusionOk="0" h="11579" w="11825">
                <a:moveTo>
                  <a:pt x="524" y="1"/>
                </a:moveTo>
                <a:lnTo>
                  <a:pt x="524" y="11579"/>
                </a:lnTo>
                <a:lnTo>
                  <a:pt x="9453" y="11579"/>
                </a:lnTo>
                <a:cubicBezTo>
                  <a:pt x="9368" y="11408"/>
                  <a:pt x="9304" y="11226"/>
                  <a:pt x="9271" y="11002"/>
                </a:cubicBezTo>
                <a:cubicBezTo>
                  <a:pt x="8994" y="8876"/>
                  <a:pt x="11824" y="6195"/>
                  <a:pt x="10158" y="5405"/>
                </a:cubicBezTo>
                <a:cubicBezTo>
                  <a:pt x="10071" y="5363"/>
                  <a:pt x="9979" y="5343"/>
                  <a:pt x="9883" y="5343"/>
                </a:cubicBezTo>
                <a:cubicBezTo>
                  <a:pt x="8906" y="5343"/>
                  <a:pt x="7498" y="7379"/>
                  <a:pt x="6302" y="8662"/>
                </a:cubicBezTo>
                <a:cubicBezTo>
                  <a:pt x="5772" y="9229"/>
                  <a:pt x="5197" y="9556"/>
                  <a:pt x="4762" y="9556"/>
                </a:cubicBezTo>
                <a:cubicBezTo>
                  <a:pt x="4433" y="9556"/>
                  <a:pt x="4183" y="9370"/>
                  <a:pt x="4092" y="8961"/>
                </a:cubicBezTo>
                <a:cubicBezTo>
                  <a:pt x="3803" y="7701"/>
                  <a:pt x="5800" y="5928"/>
                  <a:pt x="4818" y="4604"/>
                </a:cubicBezTo>
                <a:cubicBezTo>
                  <a:pt x="3824" y="3279"/>
                  <a:pt x="2660" y="4326"/>
                  <a:pt x="1197" y="3215"/>
                </a:cubicBezTo>
                <a:cubicBezTo>
                  <a:pt x="0" y="2308"/>
                  <a:pt x="1496" y="908"/>
                  <a:pt x="524" y="1"/>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3926" y="0"/>
            <a:ext cx="6252828" cy="1206085"/>
          </a:xfrm>
          <a:custGeom>
            <a:rect b="b" l="l" r="r" t="t"/>
            <a:pathLst>
              <a:path extrusionOk="0" h="4924" w="25528">
                <a:moveTo>
                  <a:pt x="0" y="0"/>
                </a:moveTo>
                <a:lnTo>
                  <a:pt x="0" y="4923"/>
                </a:lnTo>
                <a:cubicBezTo>
                  <a:pt x="1550" y="3518"/>
                  <a:pt x="1590" y="405"/>
                  <a:pt x="2664" y="405"/>
                </a:cubicBezTo>
                <a:cubicBezTo>
                  <a:pt x="2701" y="405"/>
                  <a:pt x="2738" y="409"/>
                  <a:pt x="2777" y="416"/>
                </a:cubicBezTo>
                <a:cubicBezTo>
                  <a:pt x="4454" y="715"/>
                  <a:pt x="4956" y="2915"/>
                  <a:pt x="6515" y="3684"/>
                </a:cubicBezTo>
                <a:cubicBezTo>
                  <a:pt x="6748" y="3801"/>
                  <a:pt x="6966" y="3853"/>
                  <a:pt x="7169" y="3853"/>
                </a:cubicBezTo>
                <a:cubicBezTo>
                  <a:pt x="8328" y="3853"/>
                  <a:pt x="9043" y="2186"/>
                  <a:pt x="9687" y="1377"/>
                </a:cubicBezTo>
                <a:cubicBezTo>
                  <a:pt x="9901" y="1110"/>
                  <a:pt x="10157" y="974"/>
                  <a:pt x="10478" y="974"/>
                </a:cubicBezTo>
                <a:cubicBezTo>
                  <a:pt x="11308" y="974"/>
                  <a:pt x="12574" y="1881"/>
                  <a:pt x="14686" y="3738"/>
                </a:cubicBezTo>
                <a:cubicBezTo>
                  <a:pt x="15116" y="4116"/>
                  <a:pt x="15689" y="4278"/>
                  <a:pt x="16352" y="4278"/>
                </a:cubicBezTo>
                <a:cubicBezTo>
                  <a:pt x="19060" y="4278"/>
                  <a:pt x="23279" y="1587"/>
                  <a:pt x="25527" y="0"/>
                </a:cubicBezTo>
                <a:close/>
              </a:path>
            </a:pathLst>
          </a:custGeom>
          <a:gradFill>
            <a:gsLst>
              <a:gs pos="0">
                <a:schemeClr val="accent1"/>
              </a:gs>
              <a:gs pos="100000">
                <a:schemeClr val="accent2"/>
              </a:gs>
            </a:gsLst>
            <a:path path="circle">
              <a:fillToRect b="50%" l="50%" r="50%" t="50%"/>
            </a:path>
            <a:tileRect/>
          </a:gradFill>
          <a:ln>
            <a:noFill/>
          </a:ln>
          <a:effectLst>
            <a:outerShdw blurRad="1571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2_Título y objetos">
    <p:bg>
      <p:bgPr>
        <a:gradFill>
          <a:gsLst>
            <a:gs pos="0">
              <a:schemeClr val="accent1"/>
            </a:gs>
            <a:gs pos="100000">
              <a:schemeClr val="accent2"/>
            </a:gs>
          </a:gsLst>
          <a:path path="circle">
            <a:fillToRect b="50%" l="50%" r="50%" t="50%"/>
          </a:path>
          <a:tileRect/>
        </a:gradFill>
      </p:bgPr>
    </p:bg>
    <p:spTree>
      <p:nvGrpSpPr>
        <p:cNvPr id="104" name="Shape 104"/>
        <p:cNvGrpSpPr/>
        <p:nvPr/>
      </p:nvGrpSpPr>
      <p:grpSpPr>
        <a:xfrm>
          <a:off x="0" y="0"/>
          <a:ext cx="0" cy="0"/>
          <a:chOff x="0" y="0"/>
          <a:chExt cx="0" cy="0"/>
        </a:xfrm>
      </p:grpSpPr>
      <p:sp>
        <p:nvSpPr>
          <p:cNvPr id="105" name="Google Shape;105;p10"/>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txBox="1"/>
          <p:nvPr>
            <p:ph type="ctrTitle"/>
          </p:nvPr>
        </p:nvSpPr>
        <p:spPr>
          <a:xfrm>
            <a:off x="19" y="2446475"/>
            <a:ext cx="91440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000"/>
              <a:buNone/>
              <a:defRPr b="0"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07" name="Google Shape;107;p10"/>
          <p:cNvSpPr txBox="1"/>
          <p:nvPr>
            <p:ph idx="1" type="subTitle"/>
          </p:nvPr>
        </p:nvSpPr>
        <p:spPr>
          <a:xfrm>
            <a:off x="3244369" y="2862763"/>
            <a:ext cx="2655300" cy="792600"/>
          </a:xfrm>
          <a:prstGeom prst="rect">
            <a:avLst/>
          </a:prstGeom>
        </p:spPr>
        <p:txBody>
          <a:bodyPr anchorCtr="0" anchor="t" bIns="34275" lIns="68575" spcFirstLastPara="1" rIns="68575" wrap="square" tIns="34275">
            <a:noAutofit/>
          </a:bodyPr>
          <a:lstStyle>
            <a:lvl1pPr lvl="0" rtl="0" algn="ctr">
              <a:lnSpc>
                <a:spcPct val="100000"/>
              </a:lnSpc>
              <a:spcBef>
                <a:spcPts val="800"/>
              </a:spcBef>
              <a:spcAft>
                <a:spcPts val="0"/>
              </a:spcAft>
              <a:buClr>
                <a:schemeClr val="lt1"/>
              </a:buClr>
              <a:buSzPts val="1200"/>
              <a:buNone/>
              <a:defRPr sz="1200">
                <a:solidFill>
                  <a:schemeClr val="lt1"/>
                </a:solidFill>
              </a:defRPr>
            </a:lvl1pPr>
            <a:lvl2pPr lvl="1" rtl="0" algn="ctr">
              <a:lnSpc>
                <a:spcPct val="100000"/>
              </a:lnSpc>
              <a:spcBef>
                <a:spcPts val="400"/>
              </a:spcBef>
              <a:spcAft>
                <a:spcPts val="0"/>
              </a:spcAft>
              <a:buClr>
                <a:schemeClr val="lt1"/>
              </a:buClr>
              <a:buSzPts val="2800"/>
              <a:buNone/>
              <a:defRPr sz="2800">
                <a:solidFill>
                  <a:schemeClr val="lt1"/>
                </a:solidFill>
              </a:defRPr>
            </a:lvl2pPr>
            <a:lvl3pPr lvl="2" rtl="0" algn="ctr">
              <a:lnSpc>
                <a:spcPct val="100000"/>
              </a:lnSpc>
              <a:spcBef>
                <a:spcPts val="400"/>
              </a:spcBef>
              <a:spcAft>
                <a:spcPts val="0"/>
              </a:spcAft>
              <a:buClr>
                <a:schemeClr val="lt1"/>
              </a:buClr>
              <a:buSzPts val="2800"/>
              <a:buNone/>
              <a:defRPr sz="2800">
                <a:solidFill>
                  <a:schemeClr val="lt1"/>
                </a:solidFill>
              </a:defRPr>
            </a:lvl3pPr>
            <a:lvl4pPr lvl="3" rtl="0" algn="ctr">
              <a:lnSpc>
                <a:spcPct val="100000"/>
              </a:lnSpc>
              <a:spcBef>
                <a:spcPts val="400"/>
              </a:spcBef>
              <a:spcAft>
                <a:spcPts val="0"/>
              </a:spcAft>
              <a:buClr>
                <a:schemeClr val="lt1"/>
              </a:buClr>
              <a:buSzPts val="2800"/>
              <a:buNone/>
              <a:defRPr sz="2800">
                <a:solidFill>
                  <a:schemeClr val="lt1"/>
                </a:solidFill>
              </a:defRPr>
            </a:lvl4pPr>
            <a:lvl5pPr lvl="4" rtl="0" algn="ctr">
              <a:lnSpc>
                <a:spcPct val="100000"/>
              </a:lnSpc>
              <a:spcBef>
                <a:spcPts val="400"/>
              </a:spcBef>
              <a:spcAft>
                <a:spcPts val="0"/>
              </a:spcAft>
              <a:buClr>
                <a:schemeClr val="lt1"/>
              </a:buClr>
              <a:buSzPts val="2800"/>
              <a:buNone/>
              <a:defRPr sz="2800">
                <a:solidFill>
                  <a:schemeClr val="lt1"/>
                </a:solidFill>
              </a:defRPr>
            </a:lvl5pPr>
            <a:lvl6pPr lvl="5" rtl="0" algn="ctr">
              <a:lnSpc>
                <a:spcPct val="100000"/>
              </a:lnSpc>
              <a:spcBef>
                <a:spcPts val="400"/>
              </a:spcBef>
              <a:spcAft>
                <a:spcPts val="0"/>
              </a:spcAft>
              <a:buClr>
                <a:schemeClr val="lt1"/>
              </a:buClr>
              <a:buSzPts val="2800"/>
              <a:buNone/>
              <a:defRPr sz="2800">
                <a:solidFill>
                  <a:schemeClr val="lt1"/>
                </a:solidFill>
              </a:defRPr>
            </a:lvl6pPr>
            <a:lvl7pPr lvl="6" rtl="0" algn="ctr">
              <a:lnSpc>
                <a:spcPct val="100000"/>
              </a:lnSpc>
              <a:spcBef>
                <a:spcPts val="400"/>
              </a:spcBef>
              <a:spcAft>
                <a:spcPts val="0"/>
              </a:spcAft>
              <a:buClr>
                <a:schemeClr val="lt1"/>
              </a:buClr>
              <a:buSzPts val="2800"/>
              <a:buNone/>
              <a:defRPr sz="2800">
                <a:solidFill>
                  <a:schemeClr val="lt1"/>
                </a:solidFill>
              </a:defRPr>
            </a:lvl7pPr>
            <a:lvl8pPr lvl="7" rtl="0" algn="ctr">
              <a:lnSpc>
                <a:spcPct val="100000"/>
              </a:lnSpc>
              <a:spcBef>
                <a:spcPts val="400"/>
              </a:spcBef>
              <a:spcAft>
                <a:spcPts val="0"/>
              </a:spcAft>
              <a:buClr>
                <a:schemeClr val="lt1"/>
              </a:buClr>
              <a:buSzPts val="2800"/>
              <a:buNone/>
              <a:defRPr sz="2800">
                <a:solidFill>
                  <a:schemeClr val="lt1"/>
                </a:solidFill>
              </a:defRPr>
            </a:lvl8pPr>
            <a:lvl9pPr lvl="8" rtl="0" algn="ctr">
              <a:lnSpc>
                <a:spcPct val="100000"/>
              </a:lnSpc>
              <a:spcBef>
                <a:spcPts val="400"/>
              </a:spcBef>
              <a:spcAft>
                <a:spcPts val="0"/>
              </a:spcAft>
              <a:buClr>
                <a:schemeClr val="lt1"/>
              </a:buClr>
              <a:buSzPts val="2800"/>
              <a:buNone/>
              <a:defRPr sz="2800">
                <a:solidFill>
                  <a:schemeClr val="lt1"/>
                </a:solidFill>
              </a:defRPr>
            </a:lvl9pPr>
          </a:lstStyle>
          <a:p/>
        </p:txBody>
      </p:sp>
      <p:sp>
        <p:nvSpPr>
          <p:cNvPr id="108" name="Google Shape;108;p10"/>
          <p:cNvSpPr txBox="1"/>
          <p:nvPr>
            <p:ph idx="2" type="ctrTitle"/>
          </p:nvPr>
        </p:nvSpPr>
        <p:spPr>
          <a:xfrm>
            <a:off x="1488877" y="1982075"/>
            <a:ext cx="6166200" cy="464400"/>
          </a:xfrm>
          <a:prstGeom prst="rect">
            <a:avLst/>
          </a:prstGeom>
        </p:spPr>
        <p:txBody>
          <a:bodyPr anchorCtr="0" anchor="b" bIns="34275" lIns="68575" spcFirstLastPara="1" rIns="68575" wrap="square" tIns="34275">
            <a:noAutofit/>
          </a:bodyPr>
          <a:lstStyle>
            <a:lvl1pPr lvl="0" rtl="0" algn="ctr">
              <a:spcBef>
                <a:spcPts val="0"/>
              </a:spcBef>
              <a:spcAft>
                <a:spcPts val="0"/>
              </a:spcAft>
              <a:buClr>
                <a:schemeClr val="lt1"/>
              </a:buClr>
              <a:buSzPts val="3000"/>
              <a:buNone/>
              <a:defRPr b="0"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09" name="Google Shape;109;p10"/>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2487950" y="1420176"/>
            <a:ext cx="4263000" cy="25170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accent4"/>
              </a:buClr>
              <a:buSzPts val="3300"/>
              <a:buFont typeface="Squada One"/>
              <a:buNone/>
              <a:defRPr b="1" i="0" sz="3300" u="none" cap="none" strike="noStrike">
                <a:solidFill>
                  <a:schemeClr val="accent4"/>
                </a:solidFill>
                <a:latin typeface="Squada One"/>
                <a:ea typeface="Squada One"/>
                <a:cs typeface="Squada One"/>
                <a:sym typeface="Squada One"/>
              </a:defRPr>
            </a:lvl1pPr>
            <a:lvl2pPr lvl="1">
              <a:spcBef>
                <a:spcPts val="0"/>
              </a:spcBef>
              <a:spcAft>
                <a:spcPts val="0"/>
              </a:spcAft>
              <a:buClr>
                <a:schemeClr val="accent4"/>
              </a:buClr>
              <a:buSzPts val="1100"/>
              <a:buNone/>
              <a:defRPr sz="1400">
                <a:solidFill>
                  <a:schemeClr val="accent4"/>
                </a:solidFill>
              </a:defRPr>
            </a:lvl2pPr>
            <a:lvl3pPr lvl="2">
              <a:spcBef>
                <a:spcPts val="0"/>
              </a:spcBef>
              <a:spcAft>
                <a:spcPts val="0"/>
              </a:spcAft>
              <a:buClr>
                <a:schemeClr val="accent4"/>
              </a:buClr>
              <a:buSzPts val="1100"/>
              <a:buNone/>
              <a:defRPr sz="1400">
                <a:solidFill>
                  <a:schemeClr val="accent4"/>
                </a:solidFill>
              </a:defRPr>
            </a:lvl3pPr>
            <a:lvl4pPr lvl="3">
              <a:spcBef>
                <a:spcPts val="0"/>
              </a:spcBef>
              <a:spcAft>
                <a:spcPts val="0"/>
              </a:spcAft>
              <a:buClr>
                <a:schemeClr val="accent4"/>
              </a:buClr>
              <a:buSzPts val="1100"/>
              <a:buNone/>
              <a:defRPr sz="1400">
                <a:solidFill>
                  <a:schemeClr val="accent4"/>
                </a:solidFill>
              </a:defRPr>
            </a:lvl4pPr>
            <a:lvl5pPr lvl="4">
              <a:spcBef>
                <a:spcPts val="0"/>
              </a:spcBef>
              <a:spcAft>
                <a:spcPts val="0"/>
              </a:spcAft>
              <a:buClr>
                <a:schemeClr val="accent4"/>
              </a:buClr>
              <a:buSzPts val="1100"/>
              <a:buNone/>
              <a:defRPr sz="1400">
                <a:solidFill>
                  <a:schemeClr val="accent4"/>
                </a:solidFill>
              </a:defRPr>
            </a:lvl5pPr>
            <a:lvl6pPr lvl="5">
              <a:spcBef>
                <a:spcPts val="0"/>
              </a:spcBef>
              <a:spcAft>
                <a:spcPts val="0"/>
              </a:spcAft>
              <a:buClr>
                <a:schemeClr val="accent4"/>
              </a:buClr>
              <a:buSzPts val="1100"/>
              <a:buNone/>
              <a:defRPr sz="1400">
                <a:solidFill>
                  <a:schemeClr val="accent4"/>
                </a:solidFill>
              </a:defRPr>
            </a:lvl6pPr>
            <a:lvl7pPr lvl="6">
              <a:spcBef>
                <a:spcPts val="0"/>
              </a:spcBef>
              <a:spcAft>
                <a:spcPts val="0"/>
              </a:spcAft>
              <a:buClr>
                <a:schemeClr val="accent4"/>
              </a:buClr>
              <a:buSzPts val="1100"/>
              <a:buNone/>
              <a:defRPr sz="1400">
                <a:solidFill>
                  <a:schemeClr val="accent4"/>
                </a:solidFill>
              </a:defRPr>
            </a:lvl7pPr>
            <a:lvl8pPr lvl="7">
              <a:spcBef>
                <a:spcPts val="0"/>
              </a:spcBef>
              <a:spcAft>
                <a:spcPts val="0"/>
              </a:spcAft>
              <a:buClr>
                <a:schemeClr val="accent4"/>
              </a:buClr>
              <a:buSzPts val="1100"/>
              <a:buNone/>
              <a:defRPr sz="1400">
                <a:solidFill>
                  <a:schemeClr val="accent4"/>
                </a:solidFill>
              </a:defRPr>
            </a:lvl8pPr>
            <a:lvl9pPr lvl="8">
              <a:spcBef>
                <a:spcPts val="0"/>
              </a:spcBef>
              <a:spcAft>
                <a:spcPts val="0"/>
              </a:spcAft>
              <a:buClr>
                <a:schemeClr val="accent4"/>
              </a:buClr>
              <a:buSzPts val="1100"/>
              <a:buNone/>
              <a:defRPr sz="1400">
                <a:solidFill>
                  <a:schemeClr val="accent4"/>
                </a:solidFill>
              </a:defRPr>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285750" lvl="0" marL="457200" marR="0" rtl="0" algn="l">
              <a:lnSpc>
                <a:spcPct val="90000"/>
              </a:lnSpc>
              <a:spcBef>
                <a:spcPts val="8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1pPr>
            <a:lvl2pPr indent="-285750" lvl="1" marL="9144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2pPr>
            <a:lvl3pPr indent="-285750" lvl="2" marL="13716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3pPr>
            <a:lvl4pPr indent="-285750" lvl="3" marL="18288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4pPr>
            <a:lvl5pPr indent="-285750" lvl="4" marL="22860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5pPr>
            <a:lvl6pPr indent="-285750" lvl="5" marL="27432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6pPr>
            <a:lvl7pPr indent="-285750" lvl="6" marL="32004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7pPr>
            <a:lvl8pPr indent="-285750" lvl="7" marL="36576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8pPr>
            <a:lvl9pPr indent="-285750" lvl="8" marL="4114800" marR="0" rtl="0" algn="l">
              <a:lnSpc>
                <a:spcPct val="90000"/>
              </a:lnSpc>
              <a:spcBef>
                <a:spcPts val="400"/>
              </a:spcBef>
              <a:spcAft>
                <a:spcPts val="0"/>
              </a:spcAft>
              <a:buClr>
                <a:schemeClr val="accent4"/>
              </a:buClr>
              <a:buSzPts val="900"/>
              <a:buFont typeface="Roboto Slab Light"/>
              <a:buChar char="•"/>
              <a:defRPr i="0" sz="900" u="none" cap="none" strike="noStrike">
                <a:solidFill>
                  <a:schemeClr val="accent4"/>
                </a:solidFill>
                <a:latin typeface="Roboto Slab Light"/>
                <a:ea typeface="Roboto Slab Light"/>
                <a:cs typeface="Roboto Slab Light"/>
                <a:sym typeface="Roboto Slab Light"/>
              </a:defRPr>
            </a:lvl9pPr>
          </a:lstStyle>
          <a:p/>
        </p:txBody>
      </p:sp>
      <p:sp>
        <p:nvSpPr>
          <p:cNvPr id="12" name="Google Shape;12;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C"/>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C"/>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C"/>
                </a:solidFill>
                <a:latin typeface="Calibri"/>
                <a:ea typeface="Calibri"/>
                <a:cs typeface="Calibri"/>
                <a:sym typeface="Calibri"/>
              </a:defRPr>
            </a:lvl1pPr>
            <a:lvl2pPr indent="0" lvl="1" marL="0" marR="0" rtl="0" algn="r">
              <a:spcBef>
                <a:spcPts val="0"/>
              </a:spcBef>
              <a:buNone/>
              <a:defRPr b="0" i="0" sz="900" u="none" cap="none" strike="noStrike">
                <a:solidFill>
                  <a:srgbClr val="88888C"/>
                </a:solidFill>
                <a:latin typeface="Calibri"/>
                <a:ea typeface="Calibri"/>
                <a:cs typeface="Calibri"/>
                <a:sym typeface="Calibri"/>
              </a:defRPr>
            </a:lvl2pPr>
            <a:lvl3pPr indent="0" lvl="2" marL="0" marR="0" rtl="0" algn="r">
              <a:spcBef>
                <a:spcPts val="0"/>
              </a:spcBef>
              <a:buNone/>
              <a:defRPr b="0" i="0" sz="900" u="none" cap="none" strike="noStrike">
                <a:solidFill>
                  <a:srgbClr val="88888C"/>
                </a:solidFill>
                <a:latin typeface="Calibri"/>
                <a:ea typeface="Calibri"/>
                <a:cs typeface="Calibri"/>
                <a:sym typeface="Calibri"/>
              </a:defRPr>
            </a:lvl3pPr>
            <a:lvl4pPr indent="0" lvl="3" marL="0" marR="0" rtl="0" algn="r">
              <a:spcBef>
                <a:spcPts val="0"/>
              </a:spcBef>
              <a:buNone/>
              <a:defRPr b="0" i="0" sz="900" u="none" cap="none" strike="noStrike">
                <a:solidFill>
                  <a:srgbClr val="88888C"/>
                </a:solidFill>
                <a:latin typeface="Calibri"/>
                <a:ea typeface="Calibri"/>
                <a:cs typeface="Calibri"/>
                <a:sym typeface="Calibri"/>
              </a:defRPr>
            </a:lvl4pPr>
            <a:lvl5pPr indent="0" lvl="4" marL="0" marR="0" rtl="0" algn="r">
              <a:spcBef>
                <a:spcPts val="0"/>
              </a:spcBef>
              <a:buNone/>
              <a:defRPr b="0" i="0" sz="900" u="none" cap="none" strike="noStrike">
                <a:solidFill>
                  <a:srgbClr val="88888C"/>
                </a:solidFill>
                <a:latin typeface="Calibri"/>
                <a:ea typeface="Calibri"/>
                <a:cs typeface="Calibri"/>
                <a:sym typeface="Calibri"/>
              </a:defRPr>
            </a:lvl5pPr>
            <a:lvl6pPr indent="0" lvl="5" marL="0" marR="0" rtl="0" algn="r">
              <a:spcBef>
                <a:spcPts val="0"/>
              </a:spcBef>
              <a:buNone/>
              <a:defRPr b="0" i="0" sz="900" u="none" cap="none" strike="noStrike">
                <a:solidFill>
                  <a:srgbClr val="88888C"/>
                </a:solidFill>
                <a:latin typeface="Calibri"/>
                <a:ea typeface="Calibri"/>
                <a:cs typeface="Calibri"/>
                <a:sym typeface="Calibri"/>
              </a:defRPr>
            </a:lvl6pPr>
            <a:lvl7pPr indent="0" lvl="6" marL="0" marR="0" rtl="0" algn="r">
              <a:spcBef>
                <a:spcPts val="0"/>
              </a:spcBef>
              <a:buNone/>
              <a:defRPr b="0" i="0" sz="900" u="none" cap="none" strike="noStrike">
                <a:solidFill>
                  <a:srgbClr val="88888C"/>
                </a:solidFill>
                <a:latin typeface="Calibri"/>
                <a:ea typeface="Calibri"/>
                <a:cs typeface="Calibri"/>
                <a:sym typeface="Calibri"/>
              </a:defRPr>
            </a:lvl7pPr>
            <a:lvl8pPr indent="0" lvl="7" marL="0" marR="0" rtl="0" algn="r">
              <a:spcBef>
                <a:spcPts val="0"/>
              </a:spcBef>
              <a:buNone/>
              <a:defRPr b="0" i="0" sz="900" u="none" cap="none" strike="noStrike">
                <a:solidFill>
                  <a:srgbClr val="88888C"/>
                </a:solidFill>
                <a:latin typeface="Calibri"/>
                <a:ea typeface="Calibri"/>
                <a:cs typeface="Calibri"/>
                <a:sym typeface="Calibri"/>
              </a:defRPr>
            </a:lvl8pPr>
            <a:lvl9pPr indent="0" lvl="8" marL="0" marR="0" rtl="0" algn="r">
              <a:spcBef>
                <a:spcPts val="0"/>
              </a:spcBef>
              <a:buNone/>
              <a:defRPr b="0" i="0" sz="900" u="none" cap="none" strike="noStrike">
                <a:solidFill>
                  <a:srgbClr val="88888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ctrTitle"/>
          </p:nvPr>
        </p:nvSpPr>
        <p:spPr>
          <a:xfrm>
            <a:off x="1232914" y="1951436"/>
            <a:ext cx="6634500" cy="1241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Nunito Sans Black"/>
              <a:buNone/>
            </a:pPr>
            <a:r>
              <a:rPr lang="es-ES"/>
              <a:t>Spotify Speed Dating</a:t>
            </a:r>
            <a:endParaRPr b="0"/>
          </a:p>
        </p:txBody>
      </p:sp>
      <p:sp>
        <p:nvSpPr>
          <p:cNvPr id="311" name="Google Shape;311;p28"/>
          <p:cNvSpPr txBox="1"/>
          <p:nvPr>
            <p:ph idx="1" type="subTitle"/>
          </p:nvPr>
        </p:nvSpPr>
        <p:spPr>
          <a:xfrm>
            <a:off x="2728325" y="3117300"/>
            <a:ext cx="3643500" cy="3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Nicholas Jefferis</a:t>
            </a:r>
            <a:endParaRPr/>
          </a:p>
          <a:p>
            <a:pPr indent="0" lvl="0" marL="0" rtl="0" algn="ctr">
              <a:spcBef>
                <a:spcPts val="800"/>
              </a:spcBef>
              <a:spcAft>
                <a:spcPts val="0"/>
              </a:spcAft>
              <a:buNone/>
            </a:pPr>
            <a:r>
              <a:rPr lang="es-ES"/>
              <a:t>Casey Schablein</a:t>
            </a:r>
            <a:endParaRPr/>
          </a:p>
        </p:txBody>
      </p:sp>
      <p:pic>
        <p:nvPicPr>
          <p:cNvPr id="312" name="Google Shape;312;p28"/>
          <p:cNvPicPr preferRelativeResize="0"/>
          <p:nvPr/>
        </p:nvPicPr>
        <p:blipFill>
          <a:blip r:embed="rId3">
            <a:alphaModFix/>
          </a:blip>
          <a:stretch>
            <a:fillRect/>
          </a:stretch>
        </p:blipFill>
        <p:spPr>
          <a:xfrm>
            <a:off x="6022700" y="2144100"/>
            <a:ext cx="1646636" cy="1646636"/>
          </a:xfrm>
          <a:prstGeom prst="rect">
            <a:avLst/>
          </a:prstGeom>
          <a:noFill/>
          <a:ln>
            <a:noFill/>
          </a:ln>
        </p:spPr>
      </p:pic>
      <p:sp>
        <p:nvSpPr>
          <p:cNvPr id="313" name="Google Shape;313;p28"/>
          <p:cNvSpPr txBox="1"/>
          <p:nvPr>
            <p:ph idx="1" type="subTitle"/>
          </p:nvPr>
        </p:nvSpPr>
        <p:spPr>
          <a:xfrm>
            <a:off x="2728325" y="3898650"/>
            <a:ext cx="3643500" cy="3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sz="900"/>
              <a:t>Advisor: Yizong Cheng</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idx="1" type="subTitle"/>
          </p:nvPr>
        </p:nvSpPr>
        <p:spPr>
          <a:xfrm flipH="1">
            <a:off x="3059251"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Authentication</a:t>
            </a:r>
            <a:endParaRPr/>
          </a:p>
        </p:txBody>
      </p:sp>
      <p:sp>
        <p:nvSpPr>
          <p:cNvPr id="443" name="Google Shape;443;p37"/>
          <p:cNvSpPr txBox="1"/>
          <p:nvPr>
            <p:ph idx="2" type="subTitle"/>
          </p:nvPr>
        </p:nvSpPr>
        <p:spPr>
          <a:xfrm>
            <a:off x="3093250" y="1674250"/>
            <a:ext cx="17139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Users receive authentication tokens for the duration of the session</a:t>
            </a:r>
            <a:endParaRPr/>
          </a:p>
        </p:txBody>
      </p:sp>
      <p:sp>
        <p:nvSpPr>
          <p:cNvPr id="444" name="Google Shape;444;p37"/>
          <p:cNvSpPr txBox="1"/>
          <p:nvPr>
            <p:ph idx="3" type="subTitle"/>
          </p:nvPr>
        </p:nvSpPr>
        <p:spPr>
          <a:xfrm flipH="1">
            <a:off x="5005238" y="1527275"/>
            <a:ext cx="17619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Audio</a:t>
            </a:r>
            <a:endParaRPr/>
          </a:p>
        </p:txBody>
      </p:sp>
      <p:sp>
        <p:nvSpPr>
          <p:cNvPr id="445" name="Google Shape;445;p37"/>
          <p:cNvSpPr txBox="1"/>
          <p:nvPr>
            <p:ph idx="4" type="subTitle"/>
          </p:nvPr>
        </p:nvSpPr>
        <p:spPr>
          <a:xfrm>
            <a:off x="5005250" y="1674250"/>
            <a:ext cx="17139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Find preview links through Spotify song data and filter out songs without previews</a:t>
            </a:r>
            <a:endParaRPr/>
          </a:p>
        </p:txBody>
      </p:sp>
      <p:sp>
        <p:nvSpPr>
          <p:cNvPr id="446" name="Google Shape;446;p37"/>
          <p:cNvSpPr txBox="1"/>
          <p:nvPr>
            <p:ph idx="5" type="subTitle"/>
          </p:nvPr>
        </p:nvSpPr>
        <p:spPr>
          <a:xfrm flipH="1">
            <a:off x="6923988"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Seeding</a:t>
            </a:r>
            <a:endParaRPr/>
          </a:p>
        </p:txBody>
      </p:sp>
      <p:sp>
        <p:nvSpPr>
          <p:cNvPr id="447" name="Google Shape;447;p37"/>
          <p:cNvSpPr txBox="1"/>
          <p:nvPr>
            <p:ph idx="6" type="subTitle"/>
          </p:nvPr>
        </p:nvSpPr>
        <p:spPr>
          <a:xfrm>
            <a:off x="6965250" y="1674250"/>
            <a:ext cx="17139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Users can seed by favorite or individually searched songs and artists</a:t>
            </a:r>
            <a:endParaRPr/>
          </a:p>
        </p:txBody>
      </p:sp>
      <p:sp>
        <p:nvSpPr>
          <p:cNvPr id="448" name="Google Shape;448;p37"/>
          <p:cNvSpPr txBox="1"/>
          <p:nvPr>
            <p:ph idx="7" type="subTitle"/>
          </p:nvPr>
        </p:nvSpPr>
        <p:spPr>
          <a:xfrm flipH="1">
            <a:off x="3059201" y="353722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Swiping</a:t>
            </a:r>
            <a:endParaRPr/>
          </a:p>
        </p:txBody>
      </p:sp>
      <p:sp>
        <p:nvSpPr>
          <p:cNvPr id="449" name="Google Shape;449;p37"/>
          <p:cNvSpPr txBox="1"/>
          <p:nvPr>
            <p:ph idx="8" type="subTitle"/>
          </p:nvPr>
        </p:nvSpPr>
        <p:spPr>
          <a:xfrm>
            <a:off x="3093250" y="3684200"/>
            <a:ext cx="17139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While previewing songs returned by the search, users can swipe right or left to like or </a:t>
            </a:r>
            <a:r>
              <a:rPr lang="es-ES"/>
              <a:t>dislike</a:t>
            </a:r>
            <a:r>
              <a:rPr lang="es-ES"/>
              <a:t> a song</a:t>
            </a:r>
            <a:endParaRPr/>
          </a:p>
        </p:txBody>
      </p:sp>
      <p:sp>
        <p:nvSpPr>
          <p:cNvPr id="450" name="Google Shape;450;p37"/>
          <p:cNvSpPr txBox="1"/>
          <p:nvPr>
            <p:ph idx="9" type="subTitle"/>
          </p:nvPr>
        </p:nvSpPr>
        <p:spPr>
          <a:xfrm flipH="1">
            <a:off x="4991588" y="2924200"/>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Future Work</a:t>
            </a:r>
            <a:endParaRPr/>
          </a:p>
        </p:txBody>
      </p:sp>
      <p:sp>
        <p:nvSpPr>
          <p:cNvPr id="451" name="Google Shape;451;p37"/>
          <p:cNvSpPr txBox="1"/>
          <p:nvPr>
            <p:ph idx="13" type="subTitle"/>
          </p:nvPr>
        </p:nvSpPr>
        <p:spPr>
          <a:xfrm>
            <a:off x="5005250" y="3157900"/>
            <a:ext cx="1761900" cy="1720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s-ES"/>
              <a:t>Analysis on songs, artists and genres liked by users</a:t>
            </a:r>
            <a:endParaRPr/>
          </a:p>
          <a:p>
            <a:pPr indent="0" lvl="0" marL="0" rtl="0" algn="l">
              <a:spcBef>
                <a:spcPts val="800"/>
              </a:spcBef>
              <a:spcAft>
                <a:spcPts val="0"/>
              </a:spcAft>
              <a:buNone/>
            </a:pPr>
            <a:r>
              <a:rPr lang="es-ES"/>
              <a:t>Implement more testing</a:t>
            </a:r>
            <a:endParaRPr/>
          </a:p>
          <a:p>
            <a:pPr indent="0" lvl="0" marL="0" rtl="0" algn="l">
              <a:spcBef>
                <a:spcPts val="800"/>
              </a:spcBef>
              <a:spcAft>
                <a:spcPts val="0"/>
              </a:spcAft>
              <a:buNone/>
            </a:pPr>
            <a:r>
              <a:rPr lang="es-ES"/>
              <a:t>Utilize cookies</a:t>
            </a:r>
            <a:endParaRPr/>
          </a:p>
          <a:p>
            <a:pPr indent="0" lvl="0" marL="0" rtl="0" algn="l">
              <a:spcBef>
                <a:spcPts val="800"/>
              </a:spcBef>
              <a:spcAft>
                <a:spcPts val="0"/>
              </a:spcAft>
              <a:buNone/>
            </a:pPr>
            <a:r>
              <a:rPr lang="es-ES"/>
              <a:t>Generate playlist links</a:t>
            </a:r>
            <a:endParaRPr/>
          </a:p>
          <a:p>
            <a:pPr indent="0" lvl="0" marL="0" rtl="0" algn="l">
              <a:spcBef>
                <a:spcPts val="800"/>
              </a:spcBef>
              <a:spcAft>
                <a:spcPts val="0"/>
              </a:spcAft>
              <a:buNone/>
            </a:pPr>
            <a:r>
              <a:rPr lang="es-ES"/>
              <a:t>More settings filters</a:t>
            </a:r>
            <a:endParaRPr/>
          </a:p>
        </p:txBody>
      </p:sp>
      <p:sp>
        <p:nvSpPr>
          <p:cNvPr id="452" name="Google Shape;452;p37"/>
          <p:cNvSpPr txBox="1"/>
          <p:nvPr>
            <p:ph type="ctrTitle"/>
          </p:nvPr>
        </p:nvSpPr>
        <p:spPr>
          <a:xfrm flipH="1">
            <a:off x="994973" y="829790"/>
            <a:ext cx="2308500" cy="3483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s-ES" sz="2500"/>
              <a:t>Results</a:t>
            </a:r>
            <a:endParaRPr sz="2500"/>
          </a:p>
        </p:txBody>
      </p:sp>
      <p:grpSp>
        <p:nvGrpSpPr>
          <p:cNvPr id="453" name="Google Shape;453;p37"/>
          <p:cNvGrpSpPr/>
          <p:nvPr/>
        </p:nvGrpSpPr>
        <p:grpSpPr>
          <a:xfrm>
            <a:off x="7095043" y="3199320"/>
            <a:ext cx="1454313" cy="1107666"/>
            <a:chOff x="3804623" y="931514"/>
            <a:chExt cx="4311631" cy="3283920"/>
          </a:xfrm>
        </p:grpSpPr>
        <p:grpSp>
          <p:nvGrpSpPr>
            <p:cNvPr id="454" name="Google Shape;454;p37"/>
            <p:cNvGrpSpPr/>
            <p:nvPr/>
          </p:nvGrpSpPr>
          <p:grpSpPr>
            <a:xfrm>
              <a:off x="3804623" y="931514"/>
              <a:ext cx="4311631" cy="3283920"/>
              <a:chOff x="3420275" y="729475"/>
              <a:chExt cx="4831500" cy="3679875"/>
            </a:xfrm>
          </p:grpSpPr>
          <p:sp>
            <p:nvSpPr>
              <p:cNvPr id="455" name="Google Shape;455;p37"/>
              <p:cNvSpPr/>
              <p:nvPr/>
            </p:nvSpPr>
            <p:spPr>
              <a:xfrm>
                <a:off x="3586250" y="883825"/>
                <a:ext cx="4503600" cy="2746200"/>
              </a:xfrm>
              <a:prstGeom prst="rect">
                <a:avLst/>
              </a:prstGeom>
              <a:noFill/>
              <a:ln cap="flat"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6" name="Google Shape;456;p37"/>
              <p:cNvSpPr/>
              <p:nvPr/>
            </p:nvSpPr>
            <p:spPr>
              <a:xfrm>
                <a:off x="5009044" y="3786200"/>
                <a:ext cx="1649975" cy="623150"/>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cap="flat" cmpd="sng" w="19050">
                <a:solidFill>
                  <a:srgbClr val="FFFFFF"/>
                </a:solidFill>
                <a:prstDash val="solid"/>
                <a:round/>
                <a:headEnd len="med" w="med" type="none"/>
                <a:tailEnd len="med" w="med" type="none"/>
              </a:ln>
            </p:spPr>
          </p:sp>
          <p:sp>
            <p:nvSpPr>
              <p:cNvPr id="457" name="Google Shape;457;p37"/>
              <p:cNvSpPr/>
              <p:nvPr/>
            </p:nvSpPr>
            <p:spPr>
              <a:xfrm>
                <a:off x="3420275" y="729475"/>
                <a:ext cx="4831500" cy="3056700"/>
              </a:xfrm>
              <a:prstGeom prst="roundRect">
                <a:avLst>
                  <a:gd fmla="val 3857" name="adj"/>
                </a:avLst>
              </a:prstGeom>
              <a:noFill/>
              <a:ln cap="flat"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8" name="Google Shape;458;p37"/>
              <p:cNvSpPr/>
              <p:nvPr/>
            </p:nvSpPr>
            <p:spPr>
              <a:xfrm>
                <a:off x="3453125" y="762775"/>
                <a:ext cx="4765800" cy="2990100"/>
              </a:xfrm>
              <a:prstGeom prst="roundRect">
                <a:avLst>
                  <a:gd fmla="val 3282" name="adj"/>
                </a:avLst>
              </a:prstGeom>
              <a:noFill/>
              <a:ln cap="flat"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cxnSp>
          <p:nvCxnSpPr>
            <p:cNvPr id="459" name="Google Shape;459;p37"/>
            <p:cNvCxnSpPr/>
            <p:nvPr/>
          </p:nvCxnSpPr>
          <p:spPr>
            <a:xfrm>
              <a:off x="5238353" y="4162783"/>
              <a:ext cx="1451100" cy="0"/>
            </a:xfrm>
            <a:prstGeom prst="straightConnector1">
              <a:avLst/>
            </a:prstGeom>
            <a:noFill/>
            <a:ln cap="flat" cmpd="sng" w="19050">
              <a:solidFill>
                <a:schemeClr val="lt1"/>
              </a:solidFill>
              <a:prstDash val="solid"/>
              <a:round/>
              <a:headEnd len="med" w="med" type="none"/>
              <a:tailEnd len="med" w="med" type="none"/>
            </a:ln>
          </p:spPr>
        </p:cxnSp>
      </p:grpSp>
      <p:pic>
        <p:nvPicPr>
          <p:cNvPr id="460" name="Google Shape;460;p37"/>
          <p:cNvPicPr preferRelativeResize="0"/>
          <p:nvPr/>
        </p:nvPicPr>
        <p:blipFill rotWithShape="1">
          <a:blip r:embed="rId3">
            <a:alphaModFix/>
          </a:blip>
          <a:srcRect b="0" l="5251" r="6338" t="0"/>
          <a:stretch/>
        </p:blipFill>
        <p:spPr>
          <a:xfrm>
            <a:off x="7153125" y="3250425"/>
            <a:ext cx="1340624" cy="81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txBox="1"/>
          <p:nvPr>
            <p:ph type="ctrTitle"/>
          </p:nvPr>
        </p:nvSpPr>
        <p:spPr>
          <a:xfrm flipH="1">
            <a:off x="834248" y="827965"/>
            <a:ext cx="2308500" cy="3483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s-ES"/>
              <a:t>Challenges</a:t>
            </a:r>
            <a:endParaRPr/>
          </a:p>
        </p:txBody>
      </p:sp>
      <p:sp>
        <p:nvSpPr>
          <p:cNvPr id="467" name="Google Shape;467;p38"/>
          <p:cNvSpPr txBox="1"/>
          <p:nvPr>
            <p:ph idx="1" type="subTitle"/>
          </p:nvPr>
        </p:nvSpPr>
        <p:spPr>
          <a:xfrm flipH="1">
            <a:off x="2903426" y="1998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Spotify Developer Policy</a:t>
            </a:r>
            <a:endParaRPr/>
          </a:p>
        </p:txBody>
      </p:sp>
      <p:sp>
        <p:nvSpPr>
          <p:cNvPr id="468" name="Google Shape;468;p38"/>
          <p:cNvSpPr txBox="1"/>
          <p:nvPr>
            <p:ph idx="2" type="subTitle"/>
          </p:nvPr>
        </p:nvSpPr>
        <p:spPr>
          <a:xfrm>
            <a:off x="3048262" y="2221750"/>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We had to follow the Spotify Developer Policy and Design Guidelines to avoid improperly using music and other content. This has limited us from easily sharing our project </a:t>
            </a:r>
            <a:r>
              <a:rPr lang="es-ES"/>
              <a:t>with friends and family.</a:t>
            </a:r>
            <a:endParaRPr/>
          </a:p>
        </p:txBody>
      </p:sp>
      <p:sp>
        <p:nvSpPr>
          <p:cNvPr id="469" name="Google Shape;469;p38"/>
          <p:cNvSpPr txBox="1"/>
          <p:nvPr>
            <p:ph idx="3" type="subTitle"/>
          </p:nvPr>
        </p:nvSpPr>
        <p:spPr>
          <a:xfrm flipH="1">
            <a:off x="4835822" y="1998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Information Security Concerns</a:t>
            </a:r>
            <a:endParaRPr/>
          </a:p>
        </p:txBody>
      </p:sp>
      <p:sp>
        <p:nvSpPr>
          <p:cNvPr id="470" name="Google Shape;470;p38"/>
          <p:cNvSpPr txBox="1"/>
          <p:nvPr>
            <p:ph idx="4" type="subTitle"/>
          </p:nvPr>
        </p:nvSpPr>
        <p:spPr>
          <a:xfrm>
            <a:off x="4980647" y="2221750"/>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With limited user authentication experience, we kept user information safe when logging in through Spotify by limiting access tokens to the duration of the session.</a:t>
            </a:r>
            <a:endParaRPr/>
          </a:p>
        </p:txBody>
      </p:sp>
      <p:sp>
        <p:nvSpPr>
          <p:cNvPr id="471" name="Google Shape;471;p38"/>
          <p:cNvSpPr txBox="1"/>
          <p:nvPr>
            <p:ph idx="5" type="subTitle"/>
          </p:nvPr>
        </p:nvSpPr>
        <p:spPr>
          <a:xfrm flipH="1">
            <a:off x="6768213" y="1998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Experience</a:t>
            </a:r>
            <a:endParaRPr/>
          </a:p>
        </p:txBody>
      </p:sp>
      <p:sp>
        <p:nvSpPr>
          <p:cNvPr id="472" name="Google Shape;472;p38"/>
          <p:cNvSpPr txBox="1"/>
          <p:nvPr>
            <p:ph idx="6" type="subTitle"/>
          </p:nvPr>
        </p:nvSpPr>
        <p:spPr>
          <a:xfrm>
            <a:off x="6913050" y="2221750"/>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We chose this project as we have limited experience developing web applications, especially with React. This gave us an opportunity to expand our knowledge, but led to more initial challenge.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ctrTitle"/>
          </p:nvPr>
        </p:nvSpPr>
        <p:spPr>
          <a:xfrm>
            <a:off x="879264" y="1443936"/>
            <a:ext cx="6634500" cy="1241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Nunito Sans Black"/>
              <a:buNone/>
            </a:pPr>
            <a:r>
              <a:rPr lang="es-ES"/>
              <a:t>What is it?</a:t>
            </a:r>
            <a:endParaRPr b="0"/>
          </a:p>
        </p:txBody>
      </p:sp>
      <p:sp>
        <p:nvSpPr>
          <p:cNvPr id="319" name="Google Shape;319;p29"/>
          <p:cNvSpPr txBox="1"/>
          <p:nvPr>
            <p:ph idx="1" type="subTitle"/>
          </p:nvPr>
        </p:nvSpPr>
        <p:spPr>
          <a:xfrm>
            <a:off x="2215325" y="2811150"/>
            <a:ext cx="3962400" cy="3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This project incorporates features from other popular social media apps and combines them to create a new, more effective </a:t>
            </a:r>
            <a:r>
              <a:rPr lang="es-ES"/>
              <a:t>way to discover new songs and artists, then easily transport these new discoveries back to Spotify.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0"/>
          <p:cNvSpPr txBox="1"/>
          <p:nvPr>
            <p:ph idx="1" type="subTitle"/>
          </p:nvPr>
        </p:nvSpPr>
        <p:spPr>
          <a:xfrm flipH="1">
            <a:off x="2406290" y="1389099"/>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Reimagine music discovery</a:t>
            </a:r>
            <a:endParaRPr/>
          </a:p>
        </p:txBody>
      </p:sp>
      <p:sp>
        <p:nvSpPr>
          <p:cNvPr id="325" name="Google Shape;325;p30"/>
          <p:cNvSpPr txBox="1"/>
          <p:nvPr>
            <p:ph type="ctrTitle"/>
          </p:nvPr>
        </p:nvSpPr>
        <p:spPr>
          <a:xfrm>
            <a:off x="4135950" y="497175"/>
            <a:ext cx="872100" cy="946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s-ES" sz="2800"/>
              <a:t>Goals</a:t>
            </a:r>
            <a:endParaRPr b="0" sz="2800"/>
          </a:p>
        </p:txBody>
      </p:sp>
      <p:sp>
        <p:nvSpPr>
          <p:cNvPr id="326" name="Google Shape;326;p30"/>
          <p:cNvSpPr txBox="1"/>
          <p:nvPr>
            <p:ph idx="7" type="title"/>
          </p:nvPr>
        </p:nvSpPr>
        <p:spPr>
          <a:xfrm>
            <a:off x="1109465" y="1624139"/>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01</a:t>
            </a:r>
            <a:endParaRPr b="0"/>
          </a:p>
        </p:txBody>
      </p:sp>
      <p:sp>
        <p:nvSpPr>
          <p:cNvPr id="327" name="Google Shape;327;p30"/>
          <p:cNvSpPr txBox="1"/>
          <p:nvPr>
            <p:ph idx="8" type="title"/>
          </p:nvPr>
        </p:nvSpPr>
        <p:spPr>
          <a:xfrm>
            <a:off x="1109465" y="2340911"/>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02</a:t>
            </a:r>
            <a:endParaRPr b="0"/>
          </a:p>
        </p:txBody>
      </p:sp>
      <p:sp>
        <p:nvSpPr>
          <p:cNvPr id="328" name="Google Shape;328;p30"/>
          <p:cNvSpPr txBox="1"/>
          <p:nvPr>
            <p:ph idx="9" type="title"/>
          </p:nvPr>
        </p:nvSpPr>
        <p:spPr>
          <a:xfrm>
            <a:off x="1109465" y="3061516"/>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03</a:t>
            </a:r>
            <a:endParaRPr b="0"/>
          </a:p>
        </p:txBody>
      </p:sp>
      <p:sp>
        <p:nvSpPr>
          <p:cNvPr id="329" name="Google Shape;329;p30"/>
          <p:cNvSpPr txBox="1"/>
          <p:nvPr>
            <p:ph idx="15" type="title"/>
          </p:nvPr>
        </p:nvSpPr>
        <p:spPr>
          <a:xfrm>
            <a:off x="1109465" y="3831516"/>
            <a:ext cx="1230600" cy="4545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r>
              <a:rPr b="0" lang="es-ES"/>
              <a:t>04</a:t>
            </a:r>
            <a:endParaRPr b="0"/>
          </a:p>
        </p:txBody>
      </p:sp>
      <p:sp>
        <p:nvSpPr>
          <p:cNvPr id="330" name="Google Shape;330;p30"/>
          <p:cNvSpPr txBox="1"/>
          <p:nvPr>
            <p:ph idx="1" type="subTitle"/>
          </p:nvPr>
        </p:nvSpPr>
        <p:spPr>
          <a:xfrm flipH="1">
            <a:off x="2406290" y="2092249"/>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Allow users to easily save new songs</a:t>
            </a:r>
            <a:endParaRPr/>
          </a:p>
        </p:txBody>
      </p:sp>
      <p:sp>
        <p:nvSpPr>
          <p:cNvPr id="331" name="Google Shape;331;p30"/>
          <p:cNvSpPr txBox="1"/>
          <p:nvPr>
            <p:ph idx="1" type="subTitle"/>
          </p:nvPr>
        </p:nvSpPr>
        <p:spPr>
          <a:xfrm flipH="1">
            <a:off x="2406290" y="2795399"/>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Propagate sharing of music and playlists</a:t>
            </a:r>
            <a:endParaRPr/>
          </a:p>
        </p:txBody>
      </p:sp>
      <p:sp>
        <p:nvSpPr>
          <p:cNvPr id="332" name="Google Shape;332;p30"/>
          <p:cNvSpPr txBox="1"/>
          <p:nvPr>
            <p:ph idx="1" type="subTitle"/>
          </p:nvPr>
        </p:nvSpPr>
        <p:spPr>
          <a:xfrm flipH="1">
            <a:off x="2406290" y="3571974"/>
            <a:ext cx="6451500" cy="561600"/>
          </a:xfrm>
          <a:prstGeom prst="rect">
            <a:avLst/>
          </a:prstGeom>
        </p:spPr>
        <p:txBody>
          <a:bodyPr anchorCtr="0" anchor="b" bIns="34275" lIns="68575" spcFirstLastPara="1" rIns="68575" wrap="square" tIns="34275">
            <a:noAutofit/>
          </a:bodyPr>
          <a:lstStyle/>
          <a:p>
            <a:pPr indent="0" lvl="0" marL="0" rtl="0" algn="l">
              <a:spcBef>
                <a:spcPts val="800"/>
              </a:spcBef>
              <a:spcAft>
                <a:spcPts val="0"/>
              </a:spcAft>
              <a:buNone/>
            </a:pPr>
            <a:r>
              <a:rPr lang="es-ES"/>
              <a:t>Facilitate exposure of lesser known artists</a:t>
            </a:r>
            <a:endParaRPr/>
          </a:p>
        </p:txBody>
      </p:sp>
      <p:grpSp>
        <p:nvGrpSpPr>
          <p:cNvPr id="333" name="Google Shape;333;p30"/>
          <p:cNvGrpSpPr/>
          <p:nvPr/>
        </p:nvGrpSpPr>
        <p:grpSpPr>
          <a:xfrm>
            <a:off x="4948254" y="1621496"/>
            <a:ext cx="332705" cy="292651"/>
            <a:chOff x="-46772025" y="2350650"/>
            <a:chExt cx="300900" cy="264675"/>
          </a:xfrm>
        </p:grpSpPr>
        <p:sp>
          <p:nvSpPr>
            <p:cNvPr id="334" name="Google Shape;334;p30"/>
            <p:cNvSpPr/>
            <p:nvPr/>
          </p:nvSpPr>
          <p:spPr>
            <a:xfrm>
              <a:off x="-46772025" y="2350650"/>
              <a:ext cx="300900" cy="264675"/>
            </a:xfrm>
            <a:custGeom>
              <a:rect b="b" l="l" r="r" t="t"/>
              <a:pathLst>
                <a:path extrusionOk="0" h="10587" w="12036">
                  <a:moveTo>
                    <a:pt x="6050" y="820"/>
                  </a:moveTo>
                  <a:cubicBezTo>
                    <a:pt x="7184" y="820"/>
                    <a:pt x="8287" y="1229"/>
                    <a:pt x="9169" y="1985"/>
                  </a:cubicBezTo>
                  <a:cubicBezTo>
                    <a:pt x="9326" y="2111"/>
                    <a:pt x="9326" y="2332"/>
                    <a:pt x="9169" y="2458"/>
                  </a:cubicBezTo>
                  <a:lnTo>
                    <a:pt x="9137" y="2490"/>
                  </a:lnTo>
                  <a:cubicBezTo>
                    <a:pt x="9064" y="2533"/>
                    <a:pt x="8978" y="2557"/>
                    <a:pt x="8896" y="2557"/>
                  </a:cubicBezTo>
                  <a:cubicBezTo>
                    <a:pt x="8802" y="2557"/>
                    <a:pt x="8715" y="2526"/>
                    <a:pt x="8665" y="2458"/>
                  </a:cubicBezTo>
                  <a:cubicBezTo>
                    <a:pt x="7940" y="1828"/>
                    <a:pt x="7027" y="1481"/>
                    <a:pt x="6050" y="1481"/>
                  </a:cubicBezTo>
                  <a:cubicBezTo>
                    <a:pt x="5073" y="1481"/>
                    <a:pt x="4160" y="1828"/>
                    <a:pt x="3466" y="2458"/>
                  </a:cubicBezTo>
                  <a:cubicBezTo>
                    <a:pt x="3378" y="2529"/>
                    <a:pt x="3270" y="2570"/>
                    <a:pt x="3175" y="2570"/>
                  </a:cubicBezTo>
                  <a:cubicBezTo>
                    <a:pt x="3101" y="2570"/>
                    <a:pt x="3035" y="2545"/>
                    <a:pt x="2994" y="2490"/>
                  </a:cubicBezTo>
                  <a:lnTo>
                    <a:pt x="2931" y="2458"/>
                  </a:lnTo>
                  <a:cubicBezTo>
                    <a:pt x="2836" y="2301"/>
                    <a:pt x="2836" y="2111"/>
                    <a:pt x="2931" y="1985"/>
                  </a:cubicBezTo>
                  <a:cubicBezTo>
                    <a:pt x="3782" y="1198"/>
                    <a:pt x="4884" y="820"/>
                    <a:pt x="6050" y="820"/>
                  </a:cubicBezTo>
                  <a:close/>
                  <a:moveTo>
                    <a:pt x="1450" y="7152"/>
                  </a:moveTo>
                  <a:lnTo>
                    <a:pt x="1450" y="9106"/>
                  </a:lnTo>
                  <a:cubicBezTo>
                    <a:pt x="1041" y="9011"/>
                    <a:pt x="726" y="8601"/>
                    <a:pt x="726" y="8129"/>
                  </a:cubicBezTo>
                  <a:cubicBezTo>
                    <a:pt x="726" y="7656"/>
                    <a:pt x="1009" y="7278"/>
                    <a:pt x="1450" y="7152"/>
                  </a:cubicBezTo>
                  <a:close/>
                  <a:moveTo>
                    <a:pt x="10618" y="7152"/>
                  </a:moveTo>
                  <a:cubicBezTo>
                    <a:pt x="11028" y="7310"/>
                    <a:pt x="11343" y="7688"/>
                    <a:pt x="11343" y="8129"/>
                  </a:cubicBezTo>
                  <a:cubicBezTo>
                    <a:pt x="11343" y="8601"/>
                    <a:pt x="11059" y="9011"/>
                    <a:pt x="10618" y="9106"/>
                  </a:cubicBezTo>
                  <a:lnTo>
                    <a:pt x="10618" y="7152"/>
                  </a:lnTo>
                  <a:close/>
                  <a:moveTo>
                    <a:pt x="2521" y="6396"/>
                  </a:moveTo>
                  <a:cubicBezTo>
                    <a:pt x="2710" y="6396"/>
                    <a:pt x="2868" y="6554"/>
                    <a:pt x="2868" y="6743"/>
                  </a:cubicBezTo>
                  <a:lnTo>
                    <a:pt x="2868" y="9547"/>
                  </a:lnTo>
                  <a:cubicBezTo>
                    <a:pt x="2868" y="9736"/>
                    <a:pt x="2710" y="9893"/>
                    <a:pt x="2521" y="9893"/>
                  </a:cubicBezTo>
                  <a:cubicBezTo>
                    <a:pt x="2301" y="9893"/>
                    <a:pt x="2175" y="9736"/>
                    <a:pt x="2175" y="9547"/>
                  </a:cubicBezTo>
                  <a:lnTo>
                    <a:pt x="2175" y="6743"/>
                  </a:lnTo>
                  <a:cubicBezTo>
                    <a:pt x="2175" y="6554"/>
                    <a:pt x="2301" y="6396"/>
                    <a:pt x="2521" y="6396"/>
                  </a:cubicBezTo>
                  <a:close/>
                  <a:moveTo>
                    <a:pt x="9547" y="6396"/>
                  </a:moveTo>
                  <a:cubicBezTo>
                    <a:pt x="9767" y="6396"/>
                    <a:pt x="9925" y="6554"/>
                    <a:pt x="9925" y="6743"/>
                  </a:cubicBezTo>
                  <a:lnTo>
                    <a:pt x="9925" y="9547"/>
                  </a:lnTo>
                  <a:cubicBezTo>
                    <a:pt x="9925" y="9736"/>
                    <a:pt x="9767" y="9893"/>
                    <a:pt x="9547" y="9893"/>
                  </a:cubicBezTo>
                  <a:cubicBezTo>
                    <a:pt x="9358" y="9893"/>
                    <a:pt x="9200" y="9736"/>
                    <a:pt x="9200" y="9547"/>
                  </a:cubicBezTo>
                  <a:lnTo>
                    <a:pt x="9200" y="6743"/>
                  </a:lnTo>
                  <a:cubicBezTo>
                    <a:pt x="9200" y="6554"/>
                    <a:pt x="9358" y="6396"/>
                    <a:pt x="9547" y="6396"/>
                  </a:cubicBezTo>
                  <a:close/>
                  <a:moveTo>
                    <a:pt x="6018" y="1"/>
                  </a:moveTo>
                  <a:cubicBezTo>
                    <a:pt x="4664" y="1"/>
                    <a:pt x="3403" y="473"/>
                    <a:pt x="2427" y="1387"/>
                  </a:cubicBezTo>
                  <a:cubicBezTo>
                    <a:pt x="2080" y="1733"/>
                    <a:pt x="1986" y="2269"/>
                    <a:pt x="2238" y="2679"/>
                  </a:cubicBezTo>
                  <a:cubicBezTo>
                    <a:pt x="1671" y="3435"/>
                    <a:pt x="1419" y="4348"/>
                    <a:pt x="1419" y="5293"/>
                  </a:cubicBezTo>
                  <a:lnTo>
                    <a:pt x="1419" y="6396"/>
                  </a:lnTo>
                  <a:cubicBezTo>
                    <a:pt x="631" y="6554"/>
                    <a:pt x="1" y="7247"/>
                    <a:pt x="1" y="8129"/>
                  </a:cubicBezTo>
                  <a:cubicBezTo>
                    <a:pt x="1" y="8980"/>
                    <a:pt x="631" y="9704"/>
                    <a:pt x="1450" y="9862"/>
                  </a:cubicBezTo>
                  <a:cubicBezTo>
                    <a:pt x="1576" y="10303"/>
                    <a:pt x="1986" y="10586"/>
                    <a:pt x="2427" y="10586"/>
                  </a:cubicBezTo>
                  <a:cubicBezTo>
                    <a:pt x="3025" y="10586"/>
                    <a:pt x="3498" y="10114"/>
                    <a:pt x="3498" y="9515"/>
                  </a:cubicBezTo>
                  <a:lnTo>
                    <a:pt x="3498" y="6711"/>
                  </a:lnTo>
                  <a:cubicBezTo>
                    <a:pt x="3498" y="6113"/>
                    <a:pt x="3025" y="5640"/>
                    <a:pt x="2427" y="5640"/>
                  </a:cubicBezTo>
                  <a:cubicBezTo>
                    <a:pt x="2301" y="5640"/>
                    <a:pt x="2206" y="5703"/>
                    <a:pt x="2080" y="5735"/>
                  </a:cubicBezTo>
                  <a:lnTo>
                    <a:pt x="2080" y="5325"/>
                  </a:lnTo>
                  <a:cubicBezTo>
                    <a:pt x="2080" y="4537"/>
                    <a:pt x="2301" y="3844"/>
                    <a:pt x="2710" y="3214"/>
                  </a:cubicBezTo>
                  <a:cubicBezTo>
                    <a:pt x="2827" y="3263"/>
                    <a:pt x="2948" y="3285"/>
                    <a:pt x="3067" y="3285"/>
                  </a:cubicBezTo>
                  <a:cubicBezTo>
                    <a:pt x="3333" y="3285"/>
                    <a:pt x="3596" y="3177"/>
                    <a:pt x="3813" y="3025"/>
                  </a:cubicBezTo>
                  <a:cubicBezTo>
                    <a:pt x="4412" y="2490"/>
                    <a:pt x="5136" y="2238"/>
                    <a:pt x="5924" y="2238"/>
                  </a:cubicBezTo>
                  <a:cubicBezTo>
                    <a:pt x="6711" y="2238"/>
                    <a:pt x="7499" y="2490"/>
                    <a:pt x="8066" y="3025"/>
                  </a:cubicBezTo>
                  <a:cubicBezTo>
                    <a:pt x="8276" y="3193"/>
                    <a:pt x="8542" y="3291"/>
                    <a:pt x="8799" y="3291"/>
                  </a:cubicBezTo>
                  <a:cubicBezTo>
                    <a:pt x="8927" y="3291"/>
                    <a:pt x="9053" y="3267"/>
                    <a:pt x="9169" y="3214"/>
                  </a:cubicBezTo>
                  <a:cubicBezTo>
                    <a:pt x="9610" y="3844"/>
                    <a:pt x="9799" y="4600"/>
                    <a:pt x="9799" y="5325"/>
                  </a:cubicBezTo>
                  <a:lnTo>
                    <a:pt x="9799" y="5735"/>
                  </a:lnTo>
                  <a:cubicBezTo>
                    <a:pt x="9673" y="5703"/>
                    <a:pt x="9547" y="5640"/>
                    <a:pt x="9452" y="5640"/>
                  </a:cubicBezTo>
                  <a:cubicBezTo>
                    <a:pt x="8854" y="5640"/>
                    <a:pt x="8381" y="6113"/>
                    <a:pt x="8381" y="6711"/>
                  </a:cubicBezTo>
                  <a:lnTo>
                    <a:pt x="8381" y="9515"/>
                  </a:lnTo>
                  <a:cubicBezTo>
                    <a:pt x="8381" y="10114"/>
                    <a:pt x="8854" y="10586"/>
                    <a:pt x="9452" y="10586"/>
                  </a:cubicBezTo>
                  <a:cubicBezTo>
                    <a:pt x="9925" y="10586"/>
                    <a:pt x="10303" y="10271"/>
                    <a:pt x="10429" y="9862"/>
                  </a:cubicBezTo>
                  <a:cubicBezTo>
                    <a:pt x="11406" y="9704"/>
                    <a:pt x="12036" y="9011"/>
                    <a:pt x="12036" y="8129"/>
                  </a:cubicBezTo>
                  <a:cubicBezTo>
                    <a:pt x="12036" y="7278"/>
                    <a:pt x="11437" y="6554"/>
                    <a:pt x="10618" y="6396"/>
                  </a:cubicBezTo>
                  <a:lnTo>
                    <a:pt x="10618" y="5293"/>
                  </a:lnTo>
                  <a:cubicBezTo>
                    <a:pt x="10618" y="4348"/>
                    <a:pt x="10335" y="3435"/>
                    <a:pt x="9799" y="2679"/>
                  </a:cubicBezTo>
                  <a:cubicBezTo>
                    <a:pt x="10020" y="2269"/>
                    <a:pt x="9957" y="1733"/>
                    <a:pt x="9610" y="1387"/>
                  </a:cubicBezTo>
                  <a:cubicBezTo>
                    <a:pt x="8602" y="473"/>
                    <a:pt x="7342" y="1"/>
                    <a:pt x="60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46664900" y="2475100"/>
              <a:ext cx="92175" cy="122900"/>
            </a:xfrm>
            <a:custGeom>
              <a:rect b="b" l="l" r="r" t="t"/>
              <a:pathLst>
                <a:path extrusionOk="0" h="4916" w="3687">
                  <a:moveTo>
                    <a:pt x="1072" y="3497"/>
                  </a:moveTo>
                  <a:cubicBezTo>
                    <a:pt x="1261" y="3497"/>
                    <a:pt x="1418" y="3655"/>
                    <a:pt x="1418" y="3876"/>
                  </a:cubicBezTo>
                  <a:cubicBezTo>
                    <a:pt x="1418" y="4065"/>
                    <a:pt x="1261" y="4222"/>
                    <a:pt x="1072" y="4222"/>
                  </a:cubicBezTo>
                  <a:cubicBezTo>
                    <a:pt x="851" y="4222"/>
                    <a:pt x="694" y="4065"/>
                    <a:pt x="694" y="3876"/>
                  </a:cubicBezTo>
                  <a:cubicBezTo>
                    <a:pt x="694" y="3655"/>
                    <a:pt x="851" y="3497"/>
                    <a:pt x="1072" y="3497"/>
                  </a:cubicBezTo>
                  <a:close/>
                  <a:moveTo>
                    <a:pt x="1765" y="0"/>
                  </a:moveTo>
                  <a:cubicBezTo>
                    <a:pt x="1576" y="0"/>
                    <a:pt x="1418" y="158"/>
                    <a:pt x="1418" y="347"/>
                  </a:cubicBezTo>
                  <a:lnTo>
                    <a:pt x="1418" y="2867"/>
                  </a:lnTo>
                  <a:cubicBezTo>
                    <a:pt x="1292" y="2836"/>
                    <a:pt x="1166" y="2804"/>
                    <a:pt x="1072" y="2804"/>
                  </a:cubicBezTo>
                  <a:cubicBezTo>
                    <a:pt x="473" y="2804"/>
                    <a:pt x="1" y="3277"/>
                    <a:pt x="1" y="3876"/>
                  </a:cubicBezTo>
                  <a:cubicBezTo>
                    <a:pt x="1" y="4443"/>
                    <a:pt x="473" y="4915"/>
                    <a:pt x="1072" y="4915"/>
                  </a:cubicBezTo>
                  <a:cubicBezTo>
                    <a:pt x="1670" y="4915"/>
                    <a:pt x="2143" y="4443"/>
                    <a:pt x="2143" y="3876"/>
                  </a:cubicBezTo>
                  <a:lnTo>
                    <a:pt x="2143" y="1450"/>
                  </a:lnTo>
                  <a:cubicBezTo>
                    <a:pt x="2363" y="1544"/>
                    <a:pt x="2521" y="1702"/>
                    <a:pt x="2616" y="1828"/>
                  </a:cubicBezTo>
                  <a:cubicBezTo>
                    <a:pt x="2868" y="2143"/>
                    <a:pt x="2962" y="2615"/>
                    <a:pt x="2836" y="3088"/>
                  </a:cubicBezTo>
                  <a:cubicBezTo>
                    <a:pt x="2805" y="3308"/>
                    <a:pt x="2962" y="3497"/>
                    <a:pt x="3183" y="3497"/>
                  </a:cubicBezTo>
                  <a:cubicBezTo>
                    <a:pt x="3340" y="3497"/>
                    <a:pt x="3498" y="3403"/>
                    <a:pt x="3529" y="3245"/>
                  </a:cubicBezTo>
                  <a:cubicBezTo>
                    <a:pt x="3687" y="2552"/>
                    <a:pt x="3592" y="1859"/>
                    <a:pt x="3183" y="1355"/>
                  </a:cubicBezTo>
                  <a:cubicBezTo>
                    <a:pt x="2868" y="1040"/>
                    <a:pt x="2521" y="820"/>
                    <a:pt x="2111" y="757"/>
                  </a:cubicBezTo>
                  <a:lnTo>
                    <a:pt x="2111" y="347"/>
                  </a:lnTo>
                  <a:cubicBezTo>
                    <a:pt x="2111" y="158"/>
                    <a:pt x="1954" y="0"/>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0"/>
          <p:cNvSpPr/>
          <p:nvPr/>
        </p:nvSpPr>
        <p:spPr>
          <a:xfrm>
            <a:off x="5788523" y="2363153"/>
            <a:ext cx="259593" cy="292644"/>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nvGrpSpPr>
          <p:cNvPr id="337" name="Google Shape;337;p30"/>
          <p:cNvGrpSpPr/>
          <p:nvPr/>
        </p:nvGrpSpPr>
        <p:grpSpPr>
          <a:xfrm>
            <a:off x="6048126" y="3022968"/>
            <a:ext cx="334919" cy="334031"/>
            <a:chOff x="-35495600" y="2631825"/>
            <a:chExt cx="292225" cy="291450"/>
          </a:xfrm>
        </p:grpSpPr>
        <p:sp>
          <p:nvSpPr>
            <p:cNvPr id="338" name="Google Shape;338;p30"/>
            <p:cNvSpPr/>
            <p:nvPr/>
          </p:nvSpPr>
          <p:spPr>
            <a:xfrm>
              <a:off x="-35495600" y="2735025"/>
              <a:ext cx="137075" cy="188250"/>
            </a:xfrm>
            <a:custGeom>
              <a:rect b="b" l="l" r="r" t="t"/>
              <a:pathLst>
                <a:path extrusionOk="0" h="7530" w="5483">
                  <a:moveTo>
                    <a:pt x="4443" y="662"/>
                  </a:moveTo>
                  <a:cubicBezTo>
                    <a:pt x="4663" y="662"/>
                    <a:pt x="4821" y="819"/>
                    <a:pt x="4821" y="1040"/>
                  </a:cubicBezTo>
                  <a:lnTo>
                    <a:pt x="4821" y="1386"/>
                  </a:lnTo>
                  <a:lnTo>
                    <a:pt x="662" y="1386"/>
                  </a:lnTo>
                  <a:lnTo>
                    <a:pt x="662" y="1040"/>
                  </a:lnTo>
                  <a:cubicBezTo>
                    <a:pt x="725" y="819"/>
                    <a:pt x="820" y="662"/>
                    <a:pt x="1040" y="662"/>
                  </a:cubicBezTo>
                  <a:close/>
                  <a:moveTo>
                    <a:pt x="4821" y="2048"/>
                  </a:moveTo>
                  <a:lnTo>
                    <a:pt x="4821" y="5482"/>
                  </a:lnTo>
                  <a:lnTo>
                    <a:pt x="662" y="5482"/>
                  </a:lnTo>
                  <a:lnTo>
                    <a:pt x="662" y="2048"/>
                  </a:lnTo>
                  <a:close/>
                  <a:moveTo>
                    <a:pt x="4852" y="6143"/>
                  </a:moveTo>
                  <a:lnTo>
                    <a:pt x="4852" y="6490"/>
                  </a:lnTo>
                  <a:cubicBezTo>
                    <a:pt x="4821" y="6711"/>
                    <a:pt x="4663" y="6868"/>
                    <a:pt x="4506" y="6868"/>
                  </a:cubicBezTo>
                  <a:lnTo>
                    <a:pt x="1072" y="6868"/>
                  </a:lnTo>
                  <a:cubicBezTo>
                    <a:pt x="883" y="6868"/>
                    <a:pt x="725" y="6711"/>
                    <a:pt x="725" y="6490"/>
                  </a:cubicBezTo>
                  <a:lnTo>
                    <a:pt x="725" y="6143"/>
                  </a:lnTo>
                  <a:close/>
                  <a:moveTo>
                    <a:pt x="1040" y="0"/>
                  </a:moveTo>
                  <a:cubicBezTo>
                    <a:pt x="473" y="0"/>
                    <a:pt x="0" y="473"/>
                    <a:pt x="0" y="1040"/>
                  </a:cubicBezTo>
                  <a:lnTo>
                    <a:pt x="0" y="6490"/>
                  </a:lnTo>
                  <a:cubicBezTo>
                    <a:pt x="0" y="7057"/>
                    <a:pt x="473" y="7530"/>
                    <a:pt x="1040" y="7530"/>
                  </a:cubicBezTo>
                  <a:lnTo>
                    <a:pt x="4443" y="7530"/>
                  </a:lnTo>
                  <a:cubicBezTo>
                    <a:pt x="5010" y="7530"/>
                    <a:pt x="5482" y="7057"/>
                    <a:pt x="5482" y="6490"/>
                  </a:cubicBezTo>
                  <a:lnTo>
                    <a:pt x="5482" y="1040"/>
                  </a:lnTo>
                  <a:cubicBezTo>
                    <a:pt x="5482" y="473"/>
                    <a:pt x="5010"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35339650" y="2631825"/>
              <a:ext cx="136275" cy="188275"/>
            </a:xfrm>
            <a:custGeom>
              <a:rect b="b" l="l" r="r" t="t"/>
              <a:pathLst>
                <a:path extrusionOk="0" h="7531" w="5451">
                  <a:moveTo>
                    <a:pt x="4411" y="662"/>
                  </a:moveTo>
                  <a:cubicBezTo>
                    <a:pt x="4600" y="662"/>
                    <a:pt x="4758" y="820"/>
                    <a:pt x="4758" y="1009"/>
                  </a:cubicBezTo>
                  <a:lnTo>
                    <a:pt x="4758" y="1387"/>
                  </a:lnTo>
                  <a:lnTo>
                    <a:pt x="631" y="1387"/>
                  </a:lnTo>
                  <a:lnTo>
                    <a:pt x="631" y="1009"/>
                  </a:lnTo>
                  <a:cubicBezTo>
                    <a:pt x="631" y="820"/>
                    <a:pt x="788" y="662"/>
                    <a:pt x="977" y="662"/>
                  </a:cubicBezTo>
                  <a:close/>
                  <a:moveTo>
                    <a:pt x="4758" y="2049"/>
                  </a:moveTo>
                  <a:lnTo>
                    <a:pt x="4758" y="5483"/>
                  </a:lnTo>
                  <a:lnTo>
                    <a:pt x="631" y="5483"/>
                  </a:lnTo>
                  <a:lnTo>
                    <a:pt x="631" y="2049"/>
                  </a:lnTo>
                  <a:close/>
                  <a:moveTo>
                    <a:pt x="4789" y="6144"/>
                  </a:moveTo>
                  <a:lnTo>
                    <a:pt x="4789" y="6491"/>
                  </a:lnTo>
                  <a:cubicBezTo>
                    <a:pt x="4758" y="6680"/>
                    <a:pt x="4600" y="6837"/>
                    <a:pt x="4443" y="6837"/>
                  </a:cubicBezTo>
                  <a:lnTo>
                    <a:pt x="1009" y="6837"/>
                  </a:lnTo>
                  <a:cubicBezTo>
                    <a:pt x="820" y="6837"/>
                    <a:pt x="662" y="6680"/>
                    <a:pt x="662" y="6491"/>
                  </a:cubicBezTo>
                  <a:lnTo>
                    <a:pt x="662" y="6144"/>
                  </a:lnTo>
                  <a:close/>
                  <a:moveTo>
                    <a:pt x="1009" y="1"/>
                  </a:moveTo>
                  <a:cubicBezTo>
                    <a:pt x="473" y="1"/>
                    <a:pt x="0" y="473"/>
                    <a:pt x="0" y="1009"/>
                  </a:cubicBezTo>
                  <a:lnTo>
                    <a:pt x="0" y="6491"/>
                  </a:lnTo>
                  <a:cubicBezTo>
                    <a:pt x="0" y="7058"/>
                    <a:pt x="473" y="7531"/>
                    <a:pt x="1009" y="7531"/>
                  </a:cubicBezTo>
                  <a:lnTo>
                    <a:pt x="4443" y="7531"/>
                  </a:lnTo>
                  <a:cubicBezTo>
                    <a:pt x="4978" y="7531"/>
                    <a:pt x="5451" y="7058"/>
                    <a:pt x="5451" y="6491"/>
                  </a:cubicBezTo>
                  <a:lnTo>
                    <a:pt x="5451" y="1009"/>
                  </a:lnTo>
                  <a:cubicBezTo>
                    <a:pt x="5451" y="442"/>
                    <a:pt x="4978" y="1"/>
                    <a:pt x="4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35341225" y="2836625"/>
              <a:ext cx="85075" cy="84500"/>
            </a:xfrm>
            <a:custGeom>
              <a:rect b="b" l="l" r="r" t="t"/>
              <a:pathLst>
                <a:path extrusionOk="0" h="3380" w="3403">
                  <a:moveTo>
                    <a:pt x="3056" y="0"/>
                  </a:moveTo>
                  <a:cubicBezTo>
                    <a:pt x="2836" y="0"/>
                    <a:pt x="2678" y="158"/>
                    <a:pt x="2678" y="347"/>
                  </a:cubicBezTo>
                  <a:lnTo>
                    <a:pt x="2678" y="1008"/>
                  </a:lnTo>
                  <a:cubicBezTo>
                    <a:pt x="2678" y="1575"/>
                    <a:pt x="2206" y="2048"/>
                    <a:pt x="1670" y="2048"/>
                  </a:cubicBezTo>
                  <a:lnTo>
                    <a:pt x="1103" y="2048"/>
                  </a:lnTo>
                  <a:lnTo>
                    <a:pt x="1229" y="1922"/>
                  </a:lnTo>
                  <a:cubicBezTo>
                    <a:pt x="1418" y="1859"/>
                    <a:pt x="1418" y="1638"/>
                    <a:pt x="1261" y="1481"/>
                  </a:cubicBezTo>
                  <a:cubicBezTo>
                    <a:pt x="1213" y="1418"/>
                    <a:pt x="1127" y="1386"/>
                    <a:pt x="1036" y="1386"/>
                  </a:cubicBezTo>
                  <a:cubicBezTo>
                    <a:pt x="946" y="1386"/>
                    <a:pt x="851" y="1418"/>
                    <a:pt x="788" y="1481"/>
                  </a:cubicBezTo>
                  <a:lnTo>
                    <a:pt x="126" y="2142"/>
                  </a:lnTo>
                  <a:cubicBezTo>
                    <a:pt x="0" y="2268"/>
                    <a:pt x="0" y="2521"/>
                    <a:pt x="126" y="2615"/>
                  </a:cubicBezTo>
                  <a:lnTo>
                    <a:pt x="788" y="3308"/>
                  </a:lnTo>
                  <a:cubicBezTo>
                    <a:pt x="851" y="3355"/>
                    <a:pt x="946" y="3379"/>
                    <a:pt x="1036" y="3379"/>
                  </a:cubicBezTo>
                  <a:cubicBezTo>
                    <a:pt x="1127" y="3379"/>
                    <a:pt x="1213" y="3355"/>
                    <a:pt x="1261" y="3308"/>
                  </a:cubicBezTo>
                  <a:cubicBezTo>
                    <a:pt x="1387" y="3182"/>
                    <a:pt x="1387" y="2930"/>
                    <a:pt x="1261" y="2836"/>
                  </a:cubicBezTo>
                  <a:lnTo>
                    <a:pt x="1166" y="2710"/>
                  </a:lnTo>
                  <a:lnTo>
                    <a:pt x="1702" y="2710"/>
                  </a:lnTo>
                  <a:cubicBezTo>
                    <a:pt x="2647" y="2710"/>
                    <a:pt x="3403" y="1953"/>
                    <a:pt x="3403" y="1008"/>
                  </a:cubicBezTo>
                  <a:lnTo>
                    <a:pt x="3403" y="347"/>
                  </a:lnTo>
                  <a:cubicBezTo>
                    <a:pt x="3403" y="158"/>
                    <a:pt x="3245" y="0"/>
                    <a:pt x="30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35442050" y="2632625"/>
              <a:ext cx="84300" cy="85075"/>
            </a:xfrm>
            <a:custGeom>
              <a:rect b="b" l="l" r="r" t="t"/>
              <a:pathLst>
                <a:path extrusionOk="0" h="3403" w="3372">
                  <a:moveTo>
                    <a:pt x="2348" y="0"/>
                  </a:moveTo>
                  <a:cubicBezTo>
                    <a:pt x="2261" y="0"/>
                    <a:pt x="2175" y="32"/>
                    <a:pt x="2112" y="95"/>
                  </a:cubicBezTo>
                  <a:cubicBezTo>
                    <a:pt x="1986" y="189"/>
                    <a:pt x="1986" y="441"/>
                    <a:pt x="2112" y="567"/>
                  </a:cubicBezTo>
                  <a:lnTo>
                    <a:pt x="2238" y="662"/>
                  </a:lnTo>
                  <a:lnTo>
                    <a:pt x="1671" y="662"/>
                  </a:lnTo>
                  <a:cubicBezTo>
                    <a:pt x="725" y="662"/>
                    <a:pt x="1" y="1418"/>
                    <a:pt x="1" y="2363"/>
                  </a:cubicBezTo>
                  <a:lnTo>
                    <a:pt x="1" y="3025"/>
                  </a:lnTo>
                  <a:cubicBezTo>
                    <a:pt x="1" y="3245"/>
                    <a:pt x="158" y="3403"/>
                    <a:pt x="347" y="3403"/>
                  </a:cubicBezTo>
                  <a:cubicBezTo>
                    <a:pt x="536" y="3403"/>
                    <a:pt x="694" y="3245"/>
                    <a:pt x="694" y="3025"/>
                  </a:cubicBezTo>
                  <a:lnTo>
                    <a:pt x="694" y="2363"/>
                  </a:lnTo>
                  <a:cubicBezTo>
                    <a:pt x="694" y="1828"/>
                    <a:pt x="1166" y="1355"/>
                    <a:pt x="1734" y="1355"/>
                  </a:cubicBezTo>
                  <a:lnTo>
                    <a:pt x="2269" y="1355"/>
                  </a:lnTo>
                  <a:lnTo>
                    <a:pt x="2143" y="1450"/>
                  </a:lnTo>
                  <a:cubicBezTo>
                    <a:pt x="1954" y="1544"/>
                    <a:pt x="1954" y="1765"/>
                    <a:pt x="2112" y="1891"/>
                  </a:cubicBezTo>
                  <a:cubicBezTo>
                    <a:pt x="2175" y="1954"/>
                    <a:pt x="2261" y="1985"/>
                    <a:pt x="2348" y="1985"/>
                  </a:cubicBezTo>
                  <a:cubicBezTo>
                    <a:pt x="2435" y="1985"/>
                    <a:pt x="2521" y="1954"/>
                    <a:pt x="2584" y="1891"/>
                  </a:cubicBezTo>
                  <a:lnTo>
                    <a:pt x="3246" y="1229"/>
                  </a:lnTo>
                  <a:cubicBezTo>
                    <a:pt x="3372" y="1103"/>
                    <a:pt x="3372" y="883"/>
                    <a:pt x="3246" y="756"/>
                  </a:cubicBezTo>
                  <a:lnTo>
                    <a:pt x="2584" y="95"/>
                  </a:lnTo>
                  <a:cubicBezTo>
                    <a:pt x="2521" y="32"/>
                    <a:pt x="2435" y="0"/>
                    <a:pt x="2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30"/>
          <p:cNvGrpSpPr/>
          <p:nvPr/>
        </p:nvGrpSpPr>
        <p:grpSpPr>
          <a:xfrm>
            <a:off x="6177495" y="3799339"/>
            <a:ext cx="394011" cy="334013"/>
            <a:chOff x="-2060175" y="2768875"/>
            <a:chExt cx="291450" cy="292225"/>
          </a:xfrm>
        </p:grpSpPr>
        <p:sp>
          <p:nvSpPr>
            <p:cNvPr id="343" name="Google Shape;343;p30"/>
            <p:cNvSpPr/>
            <p:nvPr/>
          </p:nvSpPr>
          <p:spPr>
            <a:xfrm>
              <a:off x="-2060175" y="2768875"/>
              <a:ext cx="291450" cy="292225"/>
            </a:xfrm>
            <a:custGeom>
              <a:rect b="b" l="l" r="r" t="t"/>
              <a:pathLst>
                <a:path extrusionOk="0" h="11689" w="11658">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008975" y="2855525"/>
              <a:ext cx="189050" cy="84500"/>
            </a:xfrm>
            <a:custGeom>
              <a:rect b="b" l="l" r="r" t="t"/>
              <a:pathLst>
                <a:path extrusionOk="0" h="3380" w="7562">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ph type="ctrTitle"/>
          </p:nvPr>
        </p:nvSpPr>
        <p:spPr>
          <a:xfrm flipH="1">
            <a:off x="6466213" y="596190"/>
            <a:ext cx="2308500" cy="3483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1800"/>
              <a:buFont typeface="Nunito Sans Black"/>
              <a:buNone/>
            </a:pPr>
            <a:r>
              <a:rPr lang="es-ES" sz="2500"/>
              <a:t>Intellectual Merits</a:t>
            </a:r>
            <a:endParaRPr b="0" sz="2500"/>
          </a:p>
        </p:txBody>
      </p:sp>
      <p:sp>
        <p:nvSpPr>
          <p:cNvPr id="350" name="Google Shape;350;p31"/>
          <p:cNvSpPr txBox="1"/>
          <p:nvPr>
            <p:ph idx="2" type="subTitle"/>
          </p:nvPr>
        </p:nvSpPr>
        <p:spPr>
          <a:xfrm>
            <a:off x="930463" y="2238563"/>
            <a:ext cx="2130900" cy="894600"/>
          </a:xfrm>
          <a:prstGeom prst="rect">
            <a:avLst/>
          </a:prstGeom>
        </p:spPr>
        <p:txBody>
          <a:bodyPr anchorCtr="0" anchor="t" bIns="34275" lIns="68575" spcFirstLastPara="1" rIns="68575" wrap="square" tIns="34275">
            <a:noAutofit/>
          </a:bodyPr>
          <a:lstStyle/>
          <a:p>
            <a:pPr indent="0" lvl="0" marL="0" rtl="0" algn="ctr">
              <a:lnSpc>
                <a:spcPct val="115000"/>
              </a:lnSpc>
              <a:spcBef>
                <a:spcPts val="0"/>
              </a:spcBef>
              <a:spcAft>
                <a:spcPts val="0"/>
              </a:spcAft>
              <a:buNone/>
            </a:pPr>
            <a:r>
              <a:rPr lang="es-ES" sz="1300"/>
              <a:t>We created an innovative way to discover new music and artists</a:t>
            </a:r>
            <a:endParaRPr sz="1300"/>
          </a:p>
        </p:txBody>
      </p:sp>
      <p:sp>
        <p:nvSpPr>
          <p:cNvPr id="351" name="Google Shape;351;p31"/>
          <p:cNvSpPr txBox="1"/>
          <p:nvPr>
            <p:ph idx="4" type="subTitle"/>
          </p:nvPr>
        </p:nvSpPr>
        <p:spPr>
          <a:xfrm>
            <a:off x="3765615" y="2275938"/>
            <a:ext cx="2130900" cy="894600"/>
          </a:xfrm>
          <a:prstGeom prst="rect">
            <a:avLst/>
          </a:prstGeom>
        </p:spPr>
        <p:txBody>
          <a:bodyPr anchorCtr="0" anchor="t" bIns="34275" lIns="68575" spcFirstLastPara="1" rIns="68575" wrap="square" tIns="34275">
            <a:noAutofit/>
          </a:bodyPr>
          <a:lstStyle/>
          <a:p>
            <a:pPr indent="0" lvl="0" marL="0" rtl="0" algn="ctr">
              <a:lnSpc>
                <a:spcPct val="115000"/>
              </a:lnSpc>
              <a:spcBef>
                <a:spcPts val="0"/>
              </a:spcBef>
              <a:spcAft>
                <a:spcPts val="0"/>
              </a:spcAft>
              <a:buNone/>
            </a:pPr>
            <a:r>
              <a:rPr lang="es-ES" sz="1300"/>
              <a:t>No tool combined all of the features such as seeding, personalization, rapid “swiping”, exporting, etc.</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type="ctrTitle"/>
          </p:nvPr>
        </p:nvSpPr>
        <p:spPr>
          <a:xfrm flipH="1">
            <a:off x="1563725" y="1815150"/>
            <a:ext cx="2304600" cy="12414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Clr>
                <a:schemeClr val="dk1"/>
              </a:buClr>
              <a:buSzPts val="2400"/>
              <a:buFont typeface="Nunito Sans Black"/>
              <a:buNone/>
            </a:pPr>
            <a:r>
              <a:rPr lang="es-ES" sz="2700"/>
              <a:t>Broader Impact</a:t>
            </a:r>
            <a:endParaRPr b="0" sz="2700"/>
          </a:p>
        </p:txBody>
      </p:sp>
      <p:sp>
        <p:nvSpPr>
          <p:cNvPr id="357" name="Google Shape;357;p32"/>
          <p:cNvSpPr txBox="1"/>
          <p:nvPr>
            <p:ph idx="1" type="subTitle"/>
          </p:nvPr>
        </p:nvSpPr>
        <p:spPr>
          <a:xfrm>
            <a:off x="4516650" y="1162750"/>
            <a:ext cx="4070700" cy="2786400"/>
          </a:xfrm>
          <a:prstGeom prst="rect">
            <a:avLst/>
          </a:prstGeom>
        </p:spPr>
        <p:txBody>
          <a:bodyPr anchorCtr="0" anchor="ctr" bIns="34275" lIns="68575" spcFirstLastPara="1" rIns="68575" wrap="square" tIns="34275">
            <a:noAutofit/>
          </a:bodyPr>
          <a:lstStyle/>
          <a:p>
            <a:pPr indent="0" lvl="0" marL="0" rtl="0" algn="l">
              <a:lnSpc>
                <a:spcPct val="150000"/>
              </a:lnSpc>
              <a:spcBef>
                <a:spcPts val="0"/>
              </a:spcBef>
              <a:spcAft>
                <a:spcPts val="0"/>
              </a:spcAft>
              <a:buNone/>
            </a:pPr>
            <a:r>
              <a:rPr lang="es-ES" sz="1400"/>
              <a:t>Music is an integral aspect of human culture. Facilitating the </a:t>
            </a:r>
            <a:r>
              <a:rPr lang="es-ES" sz="1400"/>
              <a:t>discovery of new music and artists leads to widespread happiness. Not only does this product benefit its users, but also benefits the artists of any size or popularity releasing music. Promoting the sharing of music also promotes socialization.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3"/>
          <p:cNvSpPr txBox="1"/>
          <p:nvPr>
            <p:ph idx="2" type="subTitle"/>
          </p:nvPr>
        </p:nvSpPr>
        <p:spPr>
          <a:xfrm>
            <a:off x="3244987" y="1440544"/>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User logs in through Spotify and generates authentication token</a:t>
            </a:r>
            <a:endParaRPr/>
          </a:p>
        </p:txBody>
      </p:sp>
      <p:sp>
        <p:nvSpPr>
          <p:cNvPr id="364" name="Google Shape;364;p33"/>
          <p:cNvSpPr txBox="1"/>
          <p:nvPr>
            <p:ph idx="4" type="subTitle"/>
          </p:nvPr>
        </p:nvSpPr>
        <p:spPr>
          <a:xfrm>
            <a:off x="5177372" y="1440544"/>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Generate search seeds based on user input or listening history</a:t>
            </a:r>
            <a:endParaRPr/>
          </a:p>
        </p:txBody>
      </p:sp>
      <p:sp>
        <p:nvSpPr>
          <p:cNvPr id="365" name="Google Shape;365;p33"/>
          <p:cNvSpPr txBox="1"/>
          <p:nvPr>
            <p:ph idx="6" type="subTitle"/>
          </p:nvPr>
        </p:nvSpPr>
        <p:spPr>
          <a:xfrm>
            <a:off x="7109775" y="1440544"/>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Use search seeds to retrieve song recommendations from Spotify API</a:t>
            </a:r>
            <a:endParaRPr/>
          </a:p>
        </p:txBody>
      </p:sp>
      <p:sp>
        <p:nvSpPr>
          <p:cNvPr id="366" name="Google Shape;366;p33"/>
          <p:cNvSpPr txBox="1"/>
          <p:nvPr>
            <p:ph idx="8" type="subTitle"/>
          </p:nvPr>
        </p:nvSpPr>
        <p:spPr>
          <a:xfrm>
            <a:off x="3244987" y="34504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Play preview of recommended song and prompt users to swipe left or right</a:t>
            </a:r>
            <a:endParaRPr/>
          </a:p>
        </p:txBody>
      </p:sp>
      <p:sp>
        <p:nvSpPr>
          <p:cNvPr id="367" name="Google Shape;367;p33"/>
          <p:cNvSpPr txBox="1"/>
          <p:nvPr>
            <p:ph idx="13" type="subTitle"/>
          </p:nvPr>
        </p:nvSpPr>
        <p:spPr>
          <a:xfrm>
            <a:off x="5177372" y="34504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Blacklist left swiped songs, save right swiped songs to playlist</a:t>
            </a:r>
            <a:endParaRPr/>
          </a:p>
        </p:txBody>
      </p:sp>
      <p:sp>
        <p:nvSpPr>
          <p:cNvPr id="368" name="Google Shape;368;p33"/>
          <p:cNvSpPr txBox="1"/>
          <p:nvPr>
            <p:ph idx="15" type="subTitle"/>
          </p:nvPr>
        </p:nvSpPr>
        <p:spPr>
          <a:xfrm>
            <a:off x="7109775" y="3450488"/>
            <a:ext cx="1417500" cy="233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Allow user to export playlist of liked songs back to Spotify</a:t>
            </a:r>
            <a:endParaRPr/>
          </a:p>
        </p:txBody>
      </p:sp>
      <p:sp>
        <p:nvSpPr>
          <p:cNvPr id="369" name="Google Shape;369;p33"/>
          <p:cNvSpPr txBox="1"/>
          <p:nvPr>
            <p:ph type="ctrTitle"/>
          </p:nvPr>
        </p:nvSpPr>
        <p:spPr>
          <a:xfrm flipH="1">
            <a:off x="834248" y="827965"/>
            <a:ext cx="2308500" cy="34839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ES"/>
              <a:t>Design Specifications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ctrTitle"/>
          </p:nvPr>
        </p:nvSpPr>
        <p:spPr>
          <a:xfrm flipH="1">
            <a:off x="886775" y="2340594"/>
            <a:ext cx="3158100" cy="4623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s-ES"/>
              <a:t>Design Diagrams</a:t>
            </a:r>
            <a:endParaRPr/>
          </a:p>
        </p:txBody>
      </p:sp>
      <p:sp>
        <p:nvSpPr>
          <p:cNvPr id="376" name="Google Shape;376;p34"/>
          <p:cNvSpPr txBox="1"/>
          <p:nvPr>
            <p:ph idx="1" type="subTitle"/>
          </p:nvPr>
        </p:nvSpPr>
        <p:spPr>
          <a:xfrm>
            <a:off x="4598719" y="1815144"/>
            <a:ext cx="3353700" cy="1513200"/>
          </a:xfrm>
          <a:prstGeom prst="rect">
            <a:avLst/>
          </a:prstGeom>
        </p:spPr>
        <p:txBody>
          <a:bodyPr anchorCtr="0" anchor="ctr" bIns="34275" lIns="68575" spcFirstLastPara="1" rIns="68575" wrap="square" tIns="34275">
            <a:noAutofit/>
          </a:bodyPr>
          <a:lstStyle/>
          <a:p>
            <a:pPr indent="0" lvl="0" marL="0" rtl="0" algn="l">
              <a:spcBef>
                <a:spcPts val="800"/>
              </a:spcBef>
              <a:spcAft>
                <a:spcPts val="0"/>
              </a:spcAft>
              <a:buNone/>
            </a:pPr>
            <a:r>
              <a:t/>
            </a:r>
            <a:endParaRPr/>
          </a:p>
        </p:txBody>
      </p:sp>
      <p:pic>
        <p:nvPicPr>
          <p:cNvPr id="377" name="Google Shape;377;p34"/>
          <p:cNvPicPr preferRelativeResize="0"/>
          <p:nvPr/>
        </p:nvPicPr>
        <p:blipFill>
          <a:blip r:embed="rId3">
            <a:alphaModFix/>
          </a:blip>
          <a:stretch>
            <a:fillRect/>
          </a:stretch>
        </p:blipFill>
        <p:spPr>
          <a:xfrm>
            <a:off x="686288" y="3980125"/>
            <a:ext cx="3628326" cy="984875"/>
          </a:xfrm>
          <a:prstGeom prst="rect">
            <a:avLst/>
          </a:prstGeom>
          <a:noFill/>
          <a:ln cap="flat" cmpd="sng" w="19050">
            <a:solidFill>
              <a:srgbClr val="666666"/>
            </a:solidFill>
            <a:prstDash val="solid"/>
            <a:round/>
            <a:headEnd len="sm" w="sm" type="none"/>
            <a:tailEnd len="sm" w="sm" type="none"/>
          </a:ln>
        </p:spPr>
      </p:pic>
      <p:pic>
        <p:nvPicPr>
          <p:cNvPr id="378" name="Google Shape;378;p34"/>
          <p:cNvPicPr preferRelativeResize="0"/>
          <p:nvPr/>
        </p:nvPicPr>
        <p:blipFill>
          <a:blip r:embed="rId4">
            <a:alphaModFix/>
          </a:blip>
          <a:stretch>
            <a:fillRect/>
          </a:stretch>
        </p:blipFill>
        <p:spPr>
          <a:xfrm>
            <a:off x="5038894" y="148919"/>
            <a:ext cx="3628326" cy="1666225"/>
          </a:xfrm>
          <a:prstGeom prst="rect">
            <a:avLst/>
          </a:prstGeom>
          <a:noFill/>
          <a:ln cap="flat" cmpd="sng" w="19050">
            <a:solidFill>
              <a:srgbClr val="666666"/>
            </a:solidFill>
            <a:prstDash val="solid"/>
            <a:round/>
            <a:headEnd len="sm" w="sm" type="none"/>
            <a:tailEnd len="sm" w="sm" type="none"/>
          </a:ln>
        </p:spPr>
      </p:pic>
      <p:pic>
        <p:nvPicPr>
          <p:cNvPr id="379" name="Google Shape;379;p34"/>
          <p:cNvPicPr preferRelativeResize="0"/>
          <p:nvPr/>
        </p:nvPicPr>
        <p:blipFill rotWithShape="1">
          <a:blip r:embed="rId5">
            <a:alphaModFix/>
          </a:blip>
          <a:srcRect b="0" l="0" r="0" t="19028"/>
          <a:stretch/>
        </p:blipFill>
        <p:spPr>
          <a:xfrm>
            <a:off x="5038900" y="2263560"/>
            <a:ext cx="3628325" cy="2701440"/>
          </a:xfrm>
          <a:prstGeom prst="rect">
            <a:avLst/>
          </a:prstGeom>
          <a:noFill/>
          <a:ln cap="flat" cmpd="sng" w="19050">
            <a:solidFill>
              <a:srgbClr val="6666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ctrTitle"/>
          </p:nvPr>
        </p:nvSpPr>
        <p:spPr>
          <a:xfrm flipH="1">
            <a:off x="834100" y="827975"/>
            <a:ext cx="1417500" cy="3483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s-ES" sz="2400"/>
              <a:t>Technology</a:t>
            </a:r>
            <a:endParaRPr b="0" sz="2400"/>
          </a:p>
        </p:txBody>
      </p:sp>
      <p:sp>
        <p:nvSpPr>
          <p:cNvPr id="385" name="Google Shape;385;p35"/>
          <p:cNvSpPr txBox="1"/>
          <p:nvPr>
            <p:ph idx="1" type="subTitle"/>
          </p:nvPr>
        </p:nvSpPr>
        <p:spPr>
          <a:xfrm flipH="1">
            <a:off x="2903426"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React</a:t>
            </a:r>
            <a:endParaRPr/>
          </a:p>
        </p:txBody>
      </p:sp>
      <p:sp>
        <p:nvSpPr>
          <p:cNvPr id="386" name="Google Shape;386;p35"/>
          <p:cNvSpPr txBox="1"/>
          <p:nvPr>
            <p:ph idx="2" type="subTitle"/>
          </p:nvPr>
        </p:nvSpPr>
        <p:spPr>
          <a:xfrm>
            <a:off x="3048250" y="2526550"/>
            <a:ext cx="1417500" cy="1203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sz="1000"/>
              <a:t>We utilized React during every step of the development process. It allowed us to build out our web app piece by piece, component by component. </a:t>
            </a:r>
            <a:endParaRPr sz="1000"/>
          </a:p>
          <a:p>
            <a:pPr indent="0" lvl="0" marL="0" rtl="0" algn="ctr">
              <a:spcBef>
                <a:spcPts val="800"/>
              </a:spcBef>
              <a:spcAft>
                <a:spcPts val="0"/>
              </a:spcAft>
              <a:buClr>
                <a:srgbClr val="000000"/>
              </a:buClr>
              <a:buSzPts val="1100"/>
              <a:buFont typeface="Arial"/>
              <a:buNone/>
            </a:pPr>
            <a:r>
              <a:t/>
            </a:r>
            <a:endParaRPr sz="1000"/>
          </a:p>
          <a:p>
            <a:pPr indent="0" lvl="0" marL="0" rtl="0" algn="ctr">
              <a:spcBef>
                <a:spcPts val="800"/>
              </a:spcBef>
              <a:spcAft>
                <a:spcPts val="0"/>
              </a:spcAft>
              <a:buClr>
                <a:srgbClr val="000000"/>
              </a:buClr>
              <a:buSzPts val="1100"/>
              <a:buFont typeface="Arial"/>
              <a:buNone/>
            </a:pPr>
            <a:r>
              <a:t/>
            </a:r>
            <a:endParaRPr sz="1000"/>
          </a:p>
          <a:p>
            <a:pPr indent="0" lvl="0" marL="0" rtl="0" algn="ctr">
              <a:spcBef>
                <a:spcPts val="800"/>
              </a:spcBef>
              <a:spcAft>
                <a:spcPts val="0"/>
              </a:spcAft>
              <a:buNone/>
            </a:pPr>
            <a:r>
              <a:t/>
            </a:r>
            <a:endParaRPr sz="1000"/>
          </a:p>
        </p:txBody>
      </p:sp>
      <p:sp>
        <p:nvSpPr>
          <p:cNvPr id="387" name="Google Shape;387;p35"/>
          <p:cNvSpPr txBox="1"/>
          <p:nvPr>
            <p:ph idx="3" type="subTitle"/>
          </p:nvPr>
        </p:nvSpPr>
        <p:spPr>
          <a:xfrm flipH="1">
            <a:off x="4835822"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Spotify API</a:t>
            </a:r>
            <a:endParaRPr/>
          </a:p>
        </p:txBody>
      </p:sp>
      <p:sp>
        <p:nvSpPr>
          <p:cNvPr id="388" name="Google Shape;388;p35"/>
          <p:cNvSpPr txBox="1"/>
          <p:nvPr>
            <p:ph idx="4" type="subTitle"/>
          </p:nvPr>
        </p:nvSpPr>
        <p:spPr>
          <a:xfrm>
            <a:off x="4980639" y="2526550"/>
            <a:ext cx="1417500" cy="12036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rgbClr val="000000"/>
              </a:buClr>
              <a:buSzPts val="1100"/>
              <a:buFont typeface="Arial"/>
              <a:buNone/>
            </a:pPr>
            <a:r>
              <a:rPr lang="es-ES" sz="1000"/>
              <a:t>Spotify’s API is crucial to this project. After requesting an access token, we can use the API to retrieve personal top items, search for songs and artists, get recommendations, preview songs, and create playlists to share </a:t>
            </a:r>
            <a:r>
              <a:rPr lang="es-ES" sz="1000"/>
              <a:t>with</a:t>
            </a:r>
            <a:r>
              <a:rPr lang="es-ES" sz="1000"/>
              <a:t> anyone. </a:t>
            </a:r>
            <a:endParaRPr sz="1000"/>
          </a:p>
          <a:p>
            <a:pPr indent="0" lvl="0" marL="0" rtl="0" algn="ctr">
              <a:spcBef>
                <a:spcPts val="800"/>
              </a:spcBef>
              <a:spcAft>
                <a:spcPts val="0"/>
              </a:spcAft>
              <a:buNone/>
            </a:pPr>
            <a:r>
              <a:t/>
            </a:r>
            <a:endParaRPr sz="1000"/>
          </a:p>
        </p:txBody>
      </p:sp>
      <p:sp>
        <p:nvSpPr>
          <p:cNvPr id="389" name="Google Shape;389;p35"/>
          <p:cNvSpPr txBox="1"/>
          <p:nvPr>
            <p:ph idx="5" type="subTitle"/>
          </p:nvPr>
        </p:nvSpPr>
        <p:spPr>
          <a:xfrm flipH="1">
            <a:off x="6768213" y="2379600"/>
            <a:ext cx="17073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Dev Tools</a:t>
            </a:r>
            <a:endParaRPr/>
          </a:p>
        </p:txBody>
      </p:sp>
      <p:sp>
        <p:nvSpPr>
          <p:cNvPr id="390" name="Google Shape;390;p35"/>
          <p:cNvSpPr txBox="1"/>
          <p:nvPr>
            <p:ph idx="6" type="subTitle"/>
          </p:nvPr>
        </p:nvSpPr>
        <p:spPr>
          <a:xfrm>
            <a:off x="6913050" y="2526550"/>
            <a:ext cx="1494000" cy="19383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Clr>
                <a:srgbClr val="000000"/>
              </a:buClr>
              <a:buSzPts val="1100"/>
              <a:buFont typeface="Arial"/>
              <a:buNone/>
            </a:pPr>
            <a:r>
              <a:rPr lang="es-ES" sz="1000"/>
              <a:t>These development tools made it possible to create this project. VS Code was used for all the coding. GitHub was used for source control. NodeJS allowed us to test and run our project on our local machines.</a:t>
            </a:r>
            <a:endParaRPr sz="1000"/>
          </a:p>
          <a:p>
            <a:pPr indent="0" lvl="0" marL="0" rtl="0" algn="ctr">
              <a:spcBef>
                <a:spcPts val="800"/>
              </a:spcBef>
              <a:spcAft>
                <a:spcPts val="0"/>
              </a:spcAft>
              <a:buClr>
                <a:srgbClr val="000000"/>
              </a:buClr>
              <a:buSzPts val="1100"/>
              <a:buFont typeface="Arial"/>
              <a:buNone/>
            </a:pPr>
            <a:r>
              <a:t/>
            </a:r>
            <a:endParaRPr sz="1000"/>
          </a:p>
          <a:p>
            <a:pPr indent="0" lvl="0" marL="0" rtl="0" algn="ctr">
              <a:spcBef>
                <a:spcPts val="800"/>
              </a:spcBef>
              <a:spcAft>
                <a:spcPts val="0"/>
              </a:spcAft>
              <a:buNone/>
            </a:pPr>
            <a:r>
              <a:t/>
            </a:r>
            <a:endParaRPr sz="1000"/>
          </a:p>
        </p:txBody>
      </p:sp>
      <p:pic>
        <p:nvPicPr>
          <p:cNvPr id="391" name="Google Shape;391;p35"/>
          <p:cNvPicPr preferRelativeResize="0"/>
          <p:nvPr/>
        </p:nvPicPr>
        <p:blipFill>
          <a:blip r:embed="rId3">
            <a:alphaModFix/>
          </a:blip>
          <a:stretch>
            <a:fillRect/>
          </a:stretch>
        </p:blipFill>
        <p:spPr>
          <a:xfrm>
            <a:off x="3229587" y="1811974"/>
            <a:ext cx="1054976" cy="354401"/>
          </a:xfrm>
          <a:prstGeom prst="rect">
            <a:avLst/>
          </a:prstGeom>
          <a:noFill/>
          <a:ln>
            <a:noFill/>
          </a:ln>
        </p:spPr>
      </p:pic>
      <p:pic>
        <p:nvPicPr>
          <p:cNvPr id="392" name="Google Shape;392;p35"/>
          <p:cNvPicPr preferRelativeResize="0"/>
          <p:nvPr/>
        </p:nvPicPr>
        <p:blipFill>
          <a:blip r:embed="rId4">
            <a:alphaModFix/>
          </a:blip>
          <a:stretch>
            <a:fillRect/>
          </a:stretch>
        </p:blipFill>
        <p:spPr>
          <a:xfrm>
            <a:off x="5022120" y="1788765"/>
            <a:ext cx="1334702" cy="400806"/>
          </a:xfrm>
          <a:prstGeom prst="rect">
            <a:avLst/>
          </a:prstGeom>
          <a:noFill/>
          <a:ln>
            <a:noFill/>
          </a:ln>
        </p:spPr>
      </p:pic>
      <p:pic>
        <p:nvPicPr>
          <p:cNvPr id="393" name="Google Shape;393;p35"/>
          <p:cNvPicPr preferRelativeResize="0"/>
          <p:nvPr/>
        </p:nvPicPr>
        <p:blipFill>
          <a:blip r:embed="rId5">
            <a:alphaModFix/>
          </a:blip>
          <a:stretch>
            <a:fillRect/>
          </a:stretch>
        </p:blipFill>
        <p:spPr>
          <a:xfrm>
            <a:off x="6846525" y="1889675"/>
            <a:ext cx="299899" cy="299899"/>
          </a:xfrm>
          <a:prstGeom prst="rect">
            <a:avLst/>
          </a:prstGeom>
          <a:noFill/>
          <a:ln>
            <a:noFill/>
          </a:ln>
        </p:spPr>
      </p:pic>
      <p:pic>
        <p:nvPicPr>
          <p:cNvPr id="394" name="Google Shape;394;p35"/>
          <p:cNvPicPr preferRelativeResize="0"/>
          <p:nvPr/>
        </p:nvPicPr>
        <p:blipFill>
          <a:blip r:embed="rId6">
            <a:alphaModFix/>
          </a:blip>
          <a:stretch>
            <a:fillRect/>
          </a:stretch>
        </p:blipFill>
        <p:spPr>
          <a:xfrm>
            <a:off x="7243038" y="1876700"/>
            <a:ext cx="579277" cy="325846"/>
          </a:xfrm>
          <a:prstGeom prst="rect">
            <a:avLst/>
          </a:prstGeom>
          <a:noFill/>
          <a:ln>
            <a:noFill/>
          </a:ln>
        </p:spPr>
      </p:pic>
      <p:pic>
        <p:nvPicPr>
          <p:cNvPr id="395" name="Google Shape;395;p35"/>
          <p:cNvPicPr preferRelativeResize="0"/>
          <p:nvPr/>
        </p:nvPicPr>
        <p:blipFill>
          <a:blip r:embed="rId7">
            <a:alphaModFix/>
          </a:blip>
          <a:stretch>
            <a:fillRect/>
          </a:stretch>
        </p:blipFill>
        <p:spPr>
          <a:xfrm>
            <a:off x="7822325" y="1876700"/>
            <a:ext cx="532608" cy="325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6"/>
          <p:cNvSpPr txBox="1"/>
          <p:nvPr>
            <p:ph type="ctrTitle"/>
          </p:nvPr>
        </p:nvSpPr>
        <p:spPr>
          <a:xfrm flipH="1">
            <a:off x="1119575" y="829800"/>
            <a:ext cx="1741200" cy="3483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Nunito Sans Black"/>
              <a:buNone/>
            </a:pPr>
            <a:r>
              <a:rPr lang="es-ES" sz="2300"/>
              <a:t>Milestones</a:t>
            </a:r>
            <a:endParaRPr sz="2300"/>
          </a:p>
        </p:txBody>
      </p:sp>
      <p:sp>
        <p:nvSpPr>
          <p:cNvPr id="401" name="Google Shape;401;p36"/>
          <p:cNvSpPr txBox="1"/>
          <p:nvPr>
            <p:ph idx="1" type="subTitle"/>
          </p:nvPr>
        </p:nvSpPr>
        <p:spPr>
          <a:xfrm flipH="1">
            <a:off x="3059251"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September 30, 2022</a:t>
            </a:r>
            <a:endParaRPr>
              <a:latin typeface="Squada One"/>
              <a:ea typeface="Squada One"/>
              <a:cs typeface="Squada One"/>
              <a:sym typeface="Squada One"/>
            </a:endParaRPr>
          </a:p>
        </p:txBody>
      </p:sp>
      <p:sp>
        <p:nvSpPr>
          <p:cNvPr id="402" name="Google Shape;402;p36"/>
          <p:cNvSpPr txBox="1"/>
          <p:nvPr>
            <p:ph idx="2" type="subTitle"/>
          </p:nvPr>
        </p:nvSpPr>
        <p:spPr>
          <a:xfrm>
            <a:off x="3244975" y="1674263"/>
            <a:ext cx="1417500" cy="729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App creation and Spotify Authentication</a:t>
            </a:r>
            <a:endParaRPr sz="1100"/>
          </a:p>
        </p:txBody>
      </p:sp>
      <p:sp>
        <p:nvSpPr>
          <p:cNvPr id="403" name="Google Shape;403;p36"/>
          <p:cNvSpPr txBox="1"/>
          <p:nvPr>
            <p:ph idx="3" type="subTitle"/>
          </p:nvPr>
        </p:nvSpPr>
        <p:spPr>
          <a:xfrm flipH="1">
            <a:off x="5005238" y="1527275"/>
            <a:ext cx="17619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October 16, 2022</a:t>
            </a:r>
            <a:endParaRPr sz="1400">
              <a:latin typeface="Squada One"/>
              <a:ea typeface="Squada One"/>
              <a:cs typeface="Squada One"/>
              <a:sym typeface="Squada One"/>
            </a:endParaRPr>
          </a:p>
        </p:txBody>
      </p:sp>
      <p:sp>
        <p:nvSpPr>
          <p:cNvPr id="404" name="Google Shape;404;p36"/>
          <p:cNvSpPr txBox="1"/>
          <p:nvPr>
            <p:ph idx="4" type="subTitle"/>
          </p:nvPr>
        </p:nvSpPr>
        <p:spPr>
          <a:xfrm>
            <a:off x="5046925" y="1674275"/>
            <a:ext cx="1676100" cy="729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Query Spotify for songs. Implementation of seeding</a:t>
            </a:r>
            <a:endParaRPr sz="1100"/>
          </a:p>
        </p:txBody>
      </p:sp>
      <p:sp>
        <p:nvSpPr>
          <p:cNvPr id="405" name="Google Shape;405;p36"/>
          <p:cNvSpPr txBox="1"/>
          <p:nvPr>
            <p:ph idx="5" type="subTitle"/>
          </p:nvPr>
        </p:nvSpPr>
        <p:spPr>
          <a:xfrm flipH="1">
            <a:off x="6923988" y="152727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November 29, 2022</a:t>
            </a:r>
            <a:endParaRPr sz="1400">
              <a:latin typeface="Squada One"/>
              <a:ea typeface="Squada One"/>
              <a:cs typeface="Squada One"/>
              <a:sym typeface="Squada One"/>
            </a:endParaRPr>
          </a:p>
        </p:txBody>
      </p:sp>
      <p:sp>
        <p:nvSpPr>
          <p:cNvPr id="406" name="Google Shape;406;p36"/>
          <p:cNvSpPr txBox="1"/>
          <p:nvPr>
            <p:ph idx="6" type="subTitle"/>
          </p:nvPr>
        </p:nvSpPr>
        <p:spPr>
          <a:xfrm>
            <a:off x="7004850" y="1674275"/>
            <a:ext cx="1620600" cy="7290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sz="1000"/>
              <a:t>Generate and retrieve song recommendations based on seeds</a:t>
            </a:r>
            <a:endParaRPr sz="1000"/>
          </a:p>
        </p:txBody>
      </p:sp>
      <p:sp>
        <p:nvSpPr>
          <p:cNvPr id="407" name="Google Shape;407;p36"/>
          <p:cNvSpPr txBox="1"/>
          <p:nvPr>
            <p:ph idx="7" type="subTitle"/>
          </p:nvPr>
        </p:nvSpPr>
        <p:spPr>
          <a:xfrm flipH="1">
            <a:off x="3059201" y="353722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December 1, 2022</a:t>
            </a:r>
            <a:endParaRPr/>
          </a:p>
        </p:txBody>
      </p:sp>
      <p:sp>
        <p:nvSpPr>
          <p:cNvPr id="408" name="Google Shape;408;p36"/>
          <p:cNvSpPr txBox="1"/>
          <p:nvPr>
            <p:ph idx="8" type="subTitle"/>
          </p:nvPr>
        </p:nvSpPr>
        <p:spPr>
          <a:xfrm>
            <a:off x="3244975" y="3684240"/>
            <a:ext cx="1417500" cy="9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Play song previews through embedded audio player</a:t>
            </a:r>
            <a:endParaRPr sz="1100"/>
          </a:p>
        </p:txBody>
      </p:sp>
      <p:sp>
        <p:nvSpPr>
          <p:cNvPr id="409" name="Google Shape;409;p36"/>
          <p:cNvSpPr txBox="1"/>
          <p:nvPr>
            <p:ph idx="9" type="subTitle"/>
          </p:nvPr>
        </p:nvSpPr>
        <p:spPr>
          <a:xfrm flipH="1">
            <a:off x="4991588" y="3537225"/>
            <a:ext cx="17892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December 15, 2022</a:t>
            </a:r>
            <a:endParaRPr sz="1400">
              <a:latin typeface="Squada One"/>
              <a:ea typeface="Squada One"/>
              <a:cs typeface="Squada One"/>
              <a:sym typeface="Squada One"/>
            </a:endParaRPr>
          </a:p>
        </p:txBody>
      </p:sp>
      <p:sp>
        <p:nvSpPr>
          <p:cNvPr id="410" name="Google Shape;410;p36"/>
          <p:cNvSpPr txBox="1"/>
          <p:nvPr>
            <p:ph idx="13" type="subTitle"/>
          </p:nvPr>
        </p:nvSpPr>
        <p:spPr>
          <a:xfrm>
            <a:off x="5177364" y="3684240"/>
            <a:ext cx="1417500" cy="9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Implemented the “swiping” feature to rate and save song previews</a:t>
            </a:r>
            <a:endParaRPr sz="1100"/>
          </a:p>
        </p:txBody>
      </p:sp>
      <p:sp>
        <p:nvSpPr>
          <p:cNvPr id="411" name="Google Shape;411;p36"/>
          <p:cNvSpPr txBox="1"/>
          <p:nvPr>
            <p:ph idx="14" type="subTitle"/>
          </p:nvPr>
        </p:nvSpPr>
        <p:spPr>
          <a:xfrm flipH="1">
            <a:off x="6925188" y="3537225"/>
            <a:ext cx="1786800" cy="2337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s-ES"/>
              <a:t>December 20, 2022</a:t>
            </a:r>
            <a:endParaRPr sz="1400">
              <a:latin typeface="Squada One"/>
              <a:ea typeface="Squada One"/>
              <a:cs typeface="Squada One"/>
              <a:sym typeface="Squada One"/>
            </a:endParaRPr>
          </a:p>
        </p:txBody>
      </p:sp>
      <p:sp>
        <p:nvSpPr>
          <p:cNvPr id="412" name="Google Shape;412;p36"/>
          <p:cNvSpPr txBox="1"/>
          <p:nvPr>
            <p:ph idx="15" type="subTitle"/>
          </p:nvPr>
        </p:nvSpPr>
        <p:spPr>
          <a:xfrm>
            <a:off x="7109772" y="3684240"/>
            <a:ext cx="1417500" cy="980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s-ES"/>
              <a:t>Created the playlist preview and </a:t>
            </a:r>
            <a:r>
              <a:rPr lang="es-ES"/>
              <a:t>playlist exporting</a:t>
            </a:r>
            <a:endParaRPr sz="1100"/>
          </a:p>
        </p:txBody>
      </p:sp>
      <p:grpSp>
        <p:nvGrpSpPr>
          <p:cNvPr id="413" name="Google Shape;413;p36"/>
          <p:cNvGrpSpPr/>
          <p:nvPr/>
        </p:nvGrpSpPr>
        <p:grpSpPr>
          <a:xfrm>
            <a:off x="3717066" y="991595"/>
            <a:ext cx="473554" cy="375600"/>
            <a:chOff x="-62882850" y="1999375"/>
            <a:chExt cx="315850" cy="250500"/>
          </a:xfrm>
        </p:grpSpPr>
        <p:sp>
          <p:nvSpPr>
            <p:cNvPr id="414" name="Google Shape;414;p36"/>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6"/>
          <p:cNvGrpSpPr/>
          <p:nvPr/>
        </p:nvGrpSpPr>
        <p:grpSpPr>
          <a:xfrm>
            <a:off x="5648196" y="991605"/>
            <a:ext cx="473551" cy="375589"/>
            <a:chOff x="-2571737" y="2403625"/>
            <a:chExt cx="292225" cy="291425"/>
          </a:xfrm>
        </p:grpSpPr>
        <p:sp>
          <p:nvSpPr>
            <p:cNvPr id="417" name="Google Shape;417;p36"/>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36"/>
          <p:cNvGrpSpPr/>
          <p:nvPr/>
        </p:nvGrpSpPr>
        <p:grpSpPr>
          <a:xfrm>
            <a:off x="7613938" y="991600"/>
            <a:ext cx="409316" cy="375595"/>
            <a:chOff x="-9157450" y="1622750"/>
            <a:chExt cx="352100" cy="351450"/>
          </a:xfrm>
        </p:grpSpPr>
        <p:sp>
          <p:nvSpPr>
            <p:cNvPr id="425" name="Google Shape;425;p36"/>
            <p:cNvSpPr/>
            <p:nvPr/>
          </p:nvSpPr>
          <p:spPr>
            <a:xfrm>
              <a:off x="-9034575" y="1706075"/>
              <a:ext cx="229225" cy="268125"/>
            </a:xfrm>
            <a:custGeom>
              <a:rect b="b" l="l" r="r" t="t"/>
              <a:pathLst>
                <a:path extrusionOk="0" h="10725" w="9169">
                  <a:moveTo>
                    <a:pt x="8317" y="989"/>
                  </a:moveTo>
                  <a:lnTo>
                    <a:pt x="8317" y="1777"/>
                  </a:lnTo>
                  <a:lnTo>
                    <a:pt x="3308" y="3195"/>
                  </a:lnTo>
                  <a:lnTo>
                    <a:pt x="3308" y="2407"/>
                  </a:lnTo>
                  <a:lnTo>
                    <a:pt x="8317" y="989"/>
                  </a:lnTo>
                  <a:close/>
                  <a:moveTo>
                    <a:pt x="7498" y="6629"/>
                  </a:moveTo>
                  <a:cubicBezTo>
                    <a:pt x="7971" y="6629"/>
                    <a:pt x="8317" y="6975"/>
                    <a:pt x="8317" y="7448"/>
                  </a:cubicBezTo>
                  <a:cubicBezTo>
                    <a:pt x="8317" y="7920"/>
                    <a:pt x="7971" y="8267"/>
                    <a:pt x="7498" y="8267"/>
                  </a:cubicBezTo>
                  <a:cubicBezTo>
                    <a:pt x="7026" y="8267"/>
                    <a:pt x="6679" y="7920"/>
                    <a:pt x="6679" y="7448"/>
                  </a:cubicBezTo>
                  <a:cubicBezTo>
                    <a:pt x="6679" y="6975"/>
                    <a:pt x="7026" y="6629"/>
                    <a:pt x="7498" y="6629"/>
                  </a:cubicBezTo>
                  <a:close/>
                  <a:moveTo>
                    <a:pt x="1670" y="8267"/>
                  </a:moveTo>
                  <a:cubicBezTo>
                    <a:pt x="2142" y="8267"/>
                    <a:pt x="2489" y="8645"/>
                    <a:pt x="2489" y="9118"/>
                  </a:cubicBezTo>
                  <a:cubicBezTo>
                    <a:pt x="2489" y="9590"/>
                    <a:pt x="2111" y="9937"/>
                    <a:pt x="1670" y="9937"/>
                  </a:cubicBezTo>
                  <a:cubicBezTo>
                    <a:pt x="1197" y="9937"/>
                    <a:pt x="851" y="9590"/>
                    <a:pt x="851" y="9118"/>
                  </a:cubicBezTo>
                  <a:cubicBezTo>
                    <a:pt x="851" y="8645"/>
                    <a:pt x="1197" y="8267"/>
                    <a:pt x="1670" y="8267"/>
                  </a:cubicBezTo>
                  <a:close/>
                  <a:moveTo>
                    <a:pt x="8733" y="0"/>
                  </a:moveTo>
                  <a:cubicBezTo>
                    <a:pt x="8700" y="0"/>
                    <a:pt x="8666" y="4"/>
                    <a:pt x="8632" y="13"/>
                  </a:cubicBezTo>
                  <a:lnTo>
                    <a:pt x="2804" y="1651"/>
                  </a:lnTo>
                  <a:cubicBezTo>
                    <a:pt x="2615" y="1714"/>
                    <a:pt x="2489" y="1872"/>
                    <a:pt x="2489" y="2061"/>
                  </a:cubicBezTo>
                  <a:lnTo>
                    <a:pt x="2489" y="7637"/>
                  </a:lnTo>
                  <a:cubicBezTo>
                    <a:pt x="2268" y="7479"/>
                    <a:pt x="1985" y="7416"/>
                    <a:pt x="1670" y="7416"/>
                  </a:cubicBezTo>
                  <a:cubicBezTo>
                    <a:pt x="756" y="7416"/>
                    <a:pt x="0" y="8172"/>
                    <a:pt x="0" y="9055"/>
                  </a:cubicBezTo>
                  <a:cubicBezTo>
                    <a:pt x="0" y="9968"/>
                    <a:pt x="756" y="10724"/>
                    <a:pt x="1670" y="10724"/>
                  </a:cubicBezTo>
                  <a:cubicBezTo>
                    <a:pt x="2584" y="10724"/>
                    <a:pt x="3340" y="9968"/>
                    <a:pt x="3340" y="9055"/>
                  </a:cubicBezTo>
                  <a:lnTo>
                    <a:pt x="3340" y="3982"/>
                  </a:lnTo>
                  <a:lnTo>
                    <a:pt x="8317" y="2565"/>
                  </a:lnTo>
                  <a:lnTo>
                    <a:pt x="8317" y="5967"/>
                  </a:lnTo>
                  <a:cubicBezTo>
                    <a:pt x="8097" y="5810"/>
                    <a:pt x="7813" y="5715"/>
                    <a:pt x="7498" y="5715"/>
                  </a:cubicBezTo>
                  <a:cubicBezTo>
                    <a:pt x="6585" y="5715"/>
                    <a:pt x="5860" y="6471"/>
                    <a:pt x="5860" y="7385"/>
                  </a:cubicBezTo>
                  <a:cubicBezTo>
                    <a:pt x="5860" y="8267"/>
                    <a:pt x="6585" y="9023"/>
                    <a:pt x="7498" y="9023"/>
                  </a:cubicBezTo>
                  <a:cubicBezTo>
                    <a:pt x="8412" y="9023"/>
                    <a:pt x="9168" y="8267"/>
                    <a:pt x="9168" y="7385"/>
                  </a:cubicBezTo>
                  <a:lnTo>
                    <a:pt x="9168" y="359"/>
                  </a:lnTo>
                  <a:cubicBezTo>
                    <a:pt x="9137" y="296"/>
                    <a:pt x="9105" y="170"/>
                    <a:pt x="8979" y="76"/>
                  </a:cubicBezTo>
                  <a:cubicBezTo>
                    <a:pt x="8910" y="30"/>
                    <a:pt x="8824" y="0"/>
                    <a:pt x="87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9157450" y="1622750"/>
              <a:ext cx="164625" cy="249850"/>
            </a:xfrm>
            <a:custGeom>
              <a:rect b="b" l="l" r="r" t="t"/>
              <a:pathLst>
                <a:path extrusionOk="0" h="9994" w="6585">
                  <a:moveTo>
                    <a:pt x="1607" y="7473"/>
                  </a:moveTo>
                  <a:cubicBezTo>
                    <a:pt x="2080" y="7473"/>
                    <a:pt x="2458" y="7819"/>
                    <a:pt x="2458" y="8292"/>
                  </a:cubicBezTo>
                  <a:cubicBezTo>
                    <a:pt x="2458" y="8765"/>
                    <a:pt x="2048" y="9143"/>
                    <a:pt x="1607" y="9143"/>
                  </a:cubicBezTo>
                  <a:cubicBezTo>
                    <a:pt x="1135" y="9143"/>
                    <a:pt x="788" y="8765"/>
                    <a:pt x="788" y="8292"/>
                  </a:cubicBezTo>
                  <a:cubicBezTo>
                    <a:pt x="788" y="7819"/>
                    <a:pt x="1135" y="7473"/>
                    <a:pt x="1607" y="7473"/>
                  </a:cubicBezTo>
                  <a:close/>
                  <a:moveTo>
                    <a:pt x="2922" y="0"/>
                  </a:moveTo>
                  <a:cubicBezTo>
                    <a:pt x="2874" y="0"/>
                    <a:pt x="2825" y="12"/>
                    <a:pt x="2773" y="38"/>
                  </a:cubicBezTo>
                  <a:cubicBezTo>
                    <a:pt x="2615" y="69"/>
                    <a:pt x="2489" y="227"/>
                    <a:pt x="2489" y="416"/>
                  </a:cubicBezTo>
                  <a:lnTo>
                    <a:pt x="2489" y="6906"/>
                  </a:lnTo>
                  <a:cubicBezTo>
                    <a:pt x="2237" y="6748"/>
                    <a:pt x="1985" y="6685"/>
                    <a:pt x="1670" y="6685"/>
                  </a:cubicBezTo>
                  <a:cubicBezTo>
                    <a:pt x="756" y="6685"/>
                    <a:pt x="0" y="7441"/>
                    <a:pt x="0" y="8355"/>
                  </a:cubicBezTo>
                  <a:cubicBezTo>
                    <a:pt x="0" y="9237"/>
                    <a:pt x="756" y="9993"/>
                    <a:pt x="1670" y="9993"/>
                  </a:cubicBezTo>
                  <a:cubicBezTo>
                    <a:pt x="2552" y="9993"/>
                    <a:pt x="3308" y="9237"/>
                    <a:pt x="3308" y="8355"/>
                  </a:cubicBezTo>
                  <a:lnTo>
                    <a:pt x="3308" y="1739"/>
                  </a:lnTo>
                  <a:cubicBezTo>
                    <a:pt x="3812" y="2369"/>
                    <a:pt x="4443" y="2999"/>
                    <a:pt x="5293" y="3566"/>
                  </a:cubicBezTo>
                  <a:cubicBezTo>
                    <a:pt x="5608" y="3818"/>
                    <a:pt x="5797" y="4165"/>
                    <a:pt x="5797" y="4574"/>
                  </a:cubicBezTo>
                  <a:cubicBezTo>
                    <a:pt x="5797" y="5236"/>
                    <a:pt x="5230" y="5835"/>
                    <a:pt x="4569" y="5835"/>
                  </a:cubicBezTo>
                  <a:cubicBezTo>
                    <a:pt x="4348" y="5835"/>
                    <a:pt x="4190" y="6024"/>
                    <a:pt x="4190" y="6244"/>
                  </a:cubicBezTo>
                  <a:cubicBezTo>
                    <a:pt x="4190" y="6496"/>
                    <a:pt x="4380" y="6654"/>
                    <a:pt x="4569" y="6654"/>
                  </a:cubicBezTo>
                  <a:cubicBezTo>
                    <a:pt x="5640" y="6654"/>
                    <a:pt x="6585" y="5740"/>
                    <a:pt x="6585" y="4606"/>
                  </a:cubicBezTo>
                  <a:cubicBezTo>
                    <a:pt x="6585" y="3944"/>
                    <a:pt x="6270" y="3314"/>
                    <a:pt x="5766" y="2936"/>
                  </a:cubicBezTo>
                  <a:cubicBezTo>
                    <a:pt x="4852" y="2275"/>
                    <a:pt x="4190" y="1613"/>
                    <a:pt x="3718" y="888"/>
                  </a:cubicBezTo>
                  <a:lnTo>
                    <a:pt x="3245" y="195"/>
                  </a:lnTo>
                  <a:cubicBezTo>
                    <a:pt x="3154" y="81"/>
                    <a:pt x="3046" y="0"/>
                    <a:pt x="29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36"/>
          <p:cNvGrpSpPr/>
          <p:nvPr/>
        </p:nvGrpSpPr>
        <p:grpSpPr>
          <a:xfrm>
            <a:off x="3749211" y="3009230"/>
            <a:ext cx="409298" cy="375596"/>
            <a:chOff x="2676100" y="1456375"/>
            <a:chExt cx="501100" cy="424450"/>
          </a:xfrm>
        </p:grpSpPr>
        <p:sp>
          <p:nvSpPr>
            <p:cNvPr id="428" name="Google Shape;428;p36"/>
            <p:cNvSpPr/>
            <p:nvPr/>
          </p:nvSpPr>
          <p:spPr>
            <a:xfrm>
              <a:off x="3079725" y="1534750"/>
              <a:ext cx="97475" cy="268275"/>
            </a:xfrm>
            <a:custGeom>
              <a:rect b="b" l="l" r="r" t="t"/>
              <a:pathLst>
                <a:path extrusionOk="0" h="10731" w="3899">
                  <a:moveTo>
                    <a:pt x="621" y="1"/>
                  </a:moveTo>
                  <a:cubicBezTo>
                    <a:pt x="476" y="1"/>
                    <a:pt x="331" y="56"/>
                    <a:pt x="221" y="166"/>
                  </a:cubicBezTo>
                  <a:cubicBezTo>
                    <a:pt x="0" y="387"/>
                    <a:pt x="0" y="746"/>
                    <a:pt x="221" y="966"/>
                  </a:cubicBezTo>
                  <a:cubicBezTo>
                    <a:pt x="2657" y="3397"/>
                    <a:pt x="2657" y="7340"/>
                    <a:pt x="221" y="9771"/>
                  </a:cubicBezTo>
                  <a:cubicBezTo>
                    <a:pt x="6" y="9992"/>
                    <a:pt x="9" y="10345"/>
                    <a:pt x="230" y="10565"/>
                  </a:cubicBezTo>
                  <a:cubicBezTo>
                    <a:pt x="340" y="10675"/>
                    <a:pt x="484" y="10730"/>
                    <a:pt x="629" y="10730"/>
                  </a:cubicBezTo>
                  <a:cubicBezTo>
                    <a:pt x="770" y="10730"/>
                    <a:pt x="912" y="10677"/>
                    <a:pt x="1021" y="10571"/>
                  </a:cubicBezTo>
                  <a:cubicBezTo>
                    <a:pt x="3898" y="7700"/>
                    <a:pt x="3898" y="3038"/>
                    <a:pt x="1021" y="166"/>
                  </a:cubicBezTo>
                  <a:cubicBezTo>
                    <a:pt x="911" y="56"/>
                    <a:pt x="766" y="1"/>
                    <a:pt x="6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29" name="Google Shape;429;p36"/>
            <p:cNvSpPr/>
            <p:nvPr/>
          </p:nvSpPr>
          <p:spPr>
            <a:xfrm>
              <a:off x="3039725" y="1574925"/>
              <a:ext cx="75350" cy="188250"/>
            </a:xfrm>
            <a:custGeom>
              <a:rect b="b" l="l" r="r" t="t"/>
              <a:pathLst>
                <a:path extrusionOk="0" h="7530" w="3014">
                  <a:moveTo>
                    <a:pt x="629" y="1"/>
                  </a:moveTo>
                  <a:cubicBezTo>
                    <a:pt x="484" y="1"/>
                    <a:pt x="339" y="56"/>
                    <a:pt x="230" y="166"/>
                  </a:cubicBezTo>
                  <a:cubicBezTo>
                    <a:pt x="12" y="383"/>
                    <a:pt x="9" y="736"/>
                    <a:pt x="224" y="960"/>
                  </a:cubicBezTo>
                  <a:cubicBezTo>
                    <a:pt x="1769" y="2506"/>
                    <a:pt x="1769" y="5018"/>
                    <a:pt x="224" y="6564"/>
                  </a:cubicBezTo>
                  <a:cubicBezTo>
                    <a:pt x="0" y="6784"/>
                    <a:pt x="0" y="7144"/>
                    <a:pt x="224" y="7364"/>
                  </a:cubicBezTo>
                  <a:cubicBezTo>
                    <a:pt x="334" y="7474"/>
                    <a:pt x="479" y="7529"/>
                    <a:pt x="624" y="7529"/>
                  </a:cubicBezTo>
                  <a:cubicBezTo>
                    <a:pt x="769" y="7529"/>
                    <a:pt x="913" y="7474"/>
                    <a:pt x="1024" y="7364"/>
                  </a:cubicBezTo>
                  <a:cubicBezTo>
                    <a:pt x="3013" y="5374"/>
                    <a:pt x="3013" y="2149"/>
                    <a:pt x="1024" y="160"/>
                  </a:cubicBezTo>
                  <a:cubicBezTo>
                    <a:pt x="913" y="53"/>
                    <a:pt x="771" y="1"/>
                    <a:pt x="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sp>
          <p:nvSpPr>
            <p:cNvPr id="430" name="Google Shape;430;p36"/>
            <p:cNvSpPr/>
            <p:nvPr/>
          </p:nvSpPr>
          <p:spPr>
            <a:xfrm>
              <a:off x="2676100" y="1456375"/>
              <a:ext cx="340700" cy="424450"/>
            </a:xfrm>
            <a:custGeom>
              <a:rect b="b" l="l" r="r" t="t"/>
              <a:pathLst>
                <a:path extrusionOk="0" h="16978" w="13628">
                  <a:moveTo>
                    <a:pt x="2265" y="6792"/>
                  </a:moveTo>
                  <a:lnTo>
                    <a:pt x="2265" y="10189"/>
                  </a:lnTo>
                  <a:lnTo>
                    <a:pt x="1700" y="10189"/>
                  </a:lnTo>
                  <a:cubicBezTo>
                    <a:pt x="1386" y="10189"/>
                    <a:pt x="1133" y="9935"/>
                    <a:pt x="1133" y="9621"/>
                  </a:cubicBezTo>
                  <a:lnTo>
                    <a:pt x="1133" y="7356"/>
                  </a:lnTo>
                  <a:cubicBezTo>
                    <a:pt x="1133" y="7042"/>
                    <a:pt x="1386" y="6792"/>
                    <a:pt x="1700" y="6792"/>
                  </a:cubicBezTo>
                  <a:close/>
                  <a:moveTo>
                    <a:pt x="5701" y="5659"/>
                  </a:moveTo>
                  <a:lnTo>
                    <a:pt x="5701" y="11321"/>
                  </a:lnTo>
                  <a:lnTo>
                    <a:pt x="3965" y="11321"/>
                  </a:lnTo>
                  <a:cubicBezTo>
                    <a:pt x="3651" y="11321"/>
                    <a:pt x="3397" y="11067"/>
                    <a:pt x="3397" y="10753"/>
                  </a:cubicBezTo>
                  <a:lnTo>
                    <a:pt x="3397" y="6224"/>
                  </a:lnTo>
                  <a:cubicBezTo>
                    <a:pt x="3397" y="5910"/>
                    <a:pt x="3651" y="5659"/>
                    <a:pt x="3965" y="5659"/>
                  </a:cubicBezTo>
                  <a:close/>
                  <a:moveTo>
                    <a:pt x="10230" y="2827"/>
                  </a:moveTo>
                  <a:lnTo>
                    <a:pt x="10230" y="14150"/>
                  </a:lnTo>
                  <a:lnTo>
                    <a:pt x="6833" y="11602"/>
                  </a:lnTo>
                  <a:lnTo>
                    <a:pt x="6833" y="5376"/>
                  </a:lnTo>
                  <a:lnTo>
                    <a:pt x="10230" y="2827"/>
                  </a:lnTo>
                  <a:close/>
                  <a:moveTo>
                    <a:pt x="11927" y="1130"/>
                  </a:moveTo>
                  <a:cubicBezTo>
                    <a:pt x="12241" y="1130"/>
                    <a:pt x="12495" y="1381"/>
                    <a:pt x="12495" y="1695"/>
                  </a:cubicBezTo>
                  <a:lnTo>
                    <a:pt x="12495" y="15282"/>
                  </a:lnTo>
                  <a:cubicBezTo>
                    <a:pt x="12495" y="15596"/>
                    <a:pt x="12241" y="15847"/>
                    <a:pt x="11927" y="15847"/>
                  </a:cubicBezTo>
                  <a:cubicBezTo>
                    <a:pt x="11613" y="15847"/>
                    <a:pt x="11363" y="15596"/>
                    <a:pt x="11363" y="15282"/>
                  </a:cubicBezTo>
                  <a:lnTo>
                    <a:pt x="11363" y="1695"/>
                  </a:lnTo>
                  <a:cubicBezTo>
                    <a:pt x="11363" y="1381"/>
                    <a:pt x="11613" y="1130"/>
                    <a:pt x="11927" y="1130"/>
                  </a:cubicBezTo>
                  <a:close/>
                  <a:moveTo>
                    <a:pt x="11925" y="0"/>
                  </a:moveTo>
                  <a:cubicBezTo>
                    <a:pt x="11115" y="0"/>
                    <a:pt x="10405" y="580"/>
                    <a:pt x="10257" y="1393"/>
                  </a:cubicBezTo>
                  <a:lnTo>
                    <a:pt x="6079" y="4527"/>
                  </a:lnTo>
                  <a:lnTo>
                    <a:pt x="3965" y="4527"/>
                  </a:lnTo>
                  <a:cubicBezTo>
                    <a:pt x="3243" y="4527"/>
                    <a:pt x="2603" y="4980"/>
                    <a:pt x="2362" y="5659"/>
                  </a:cubicBezTo>
                  <a:lnTo>
                    <a:pt x="1700" y="5659"/>
                  </a:lnTo>
                  <a:cubicBezTo>
                    <a:pt x="761" y="5659"/>
                    <a:pt x="0" y="6417"/>
                    <a:pt x="0" y="7356"/>
                  </a:cubicBezTo>
                  <a:lnTo>
                    <a:pt x="0" y="9621"/>
                  </a:lnTo>
                  <a:cubicBezTo>
                    <a:pt x="0" y="10560"/>
                    <a:pt x="761" y="11318"/>
                    <a:pt x="1700" y="11321"/>
                  </a:cubicBezTo>
                  <a:lnTo>
                    <a:pt x="2362" y="11321"/>
                  </a:lnTo>
                  <a:cubicBezTo>
                    <a:pt x="2603" y="11997"/>
                    <a:pt x="3243" y="12450"/>
                    <a:pt x="3965" y="12453"/>
                  </a:cubicBezTo>
                  <a:lnTo>
                    <a:pt x="6079" y="12453"/>
                  </a:lnTo>
                  <a:lnTo>
                    <a:pt x="10257" y="15584"/>
                  </a:lnTo>
                  <a:cubicBezTo>
                    <a:pt x="10405" y="16397"/>
                    <a:pt x="11115" y="16977"/>
                    <a:pt x="11925" y="16977"/>
                  </a:cubicBezTo>
                  <a:cubicBezTo>
                    <a:pt x="11976" y="16977"/>
                    <a:pt x="12027" y="16975"/>
                    <a:pt x="12078" y="16970"/>
                  </a:cubicBezTo>
                  <a:cubicBezTo>
                    <a:pt x="12954" y="16892"/>
                    <a:pt x="13624" y="16161"/>
                    <a:pt x="13627" y="15282"/>
                  </a:cubicBezTo>
                  <a:lnTo>
                    <a:pt x="13627" y="1695"/>
                  </a:lnTo>
                  <a:cubicBezTo>
                    <a:pt x="13624" y="816"/>
                    <a:pt x="12954" y="85"/>
                    <a:pt x="12078" y="7"/>
                  </a:cubicBezTo>
                  <a:cubicBezTo>
                    <a:pt x="12027" y="2"/>
                    <a:pt x="11976" y="0"/>
                    <a:pt x="119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sp>
        <p:nvSpPr>
          <p:cNvPr id="431" name="Google Shape;431;p36"/>
          <p:cNvSpPr/>
          <p:nvPr/>
        </p:nvSpPr>
        <p:spPr>
          <a:xfrm>
            <a:off x="5739977" y="3009225"/>
            <a:ext cx="292448" cy="375601"/>
          </a:xfrm>
          <a:custGeom>
            <a:rect b="b" l="l" r="r" t="t"/>
            <a:pathLst>
              <a:path extrusionOk="0" h="19326" w="15853">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435D74"/>
              </a:solidFill>
            </a:endParaRPr>
          </a:p>
        </p:txBody>
      </p:sp>
      <p:grpSp>
        <p:nvGrpSpPr>
          <p:cNvPr id="432" name="Google Shape;432;p36"/>
          <p:cNvGrpSpPr/>
          <p:nvPr/>
        </p:nvGrpSpPr>
        <p:grpSpPr>
          <a:xfrm>
            <a:off x="7613901" y="3009223"/>
            <a:ext cx="409290" cy="375592"/>
            <a:chOff x="-35495600" y="2631825"/>
            <a:chExt cx="292225" cy="291450"/>
          </a:xfrm>
        </p:grpSpPr>
        <p:sp>
          <p:nvSpPr>
            <p:cNvPr id="433" name="Google Shape;433;p36"/>
            <p:cNvSpPr/>
            <p:nvPr/>
          </p:nvSpPr>
          <p:spPr>
            <a:xfrm>
              <a:off x="-35495600" y="2735025"/>
              <a:ext cx="137075" cy="188250"/>
            </a:xfrm>
            <a:custGeom>
              <a:rect b="b" l="l" r="r" t="t"/>
              <a:pathLst>
                <a:path extrusionOk="0" h="7530" w="5483">
                  <a:moveTo>
                    <a:pt x="4443" y="662"/>
                  </a:moveTo>
                  <a:cubicBezTo>
                    <a:pt x="4663" y="662"/>
                    <a:pt x="4821" y="819"/>
                    <a:pt x="4821" y="1040"/>
                  </a:cubicBezTo>
                  <a:lnTo>
                    <a:pt x="4821" y="1386"/>
                  </a:lnTo>
                  <a:lnTo>
                    <a:pt x="662" y="1386"/>
                  </a:lnTo>
                  <a:lnTo>
                    <a:pt x="662" y="1040"/>
                  </a:lnTo>
                  <a:cubicBezTo>
                    <a:pt x="725" y="819"/>
                    <a:pt x="820" y="662"/>
                    <a:pt x="1040" y="662"/>
                  </a:cubicBezTo>
                  <a:close/>
                  <a:moveTo>
                    <a:pt x="4821" y="2048"/>
                  </a:moveTo>
                  <a:lnTo>
                    <a:pt x="4821" y="5482"/>
                  </a:lnTo>
                  <a:lnTo>
                    <a:pt x="662" y="5482"/>
                  </a:lnTo>
                  <a:lnTo>
                    <a:pt x="662" y="2048"/>
                  </a:lnTo>
                  <a:close/>
                  <a:moveTo>
                    <a:pt x="4852" y="6143"/>
                  </a:moveTo>
                  <a:lnTo>
                    <a:pt x="4852" y="6490"/>
                  </a:lnTo>
                  <a:cubicBezTo>
                    <a:pt x="4821" y="6711"/>
                    <a:pt x="4663" y="6868"/>
                    <a:pt x="4506" y="6868"/>
                  </a:cubicBezTo>
                  <a:lnTo>
                    <a:pt x="1072" y="6868"/>
                  </a:lnTo>
                  <a:cubicBezTo>
                    <a:pt x="883" y="6868"/>
                    <a:pt x="725" y="6711"/>
                    <a:pt x="725" y="6490"/>
                  </a:cubicBezTo>
                  <a:lnTo>
                    <a:pt x="725" y="6143"/>
                  </a:lnTo>
                  <a:close/>
                  <a:moveTo>
                    <a:pt x="1040" y="0"/>
                  </a:moveTo>
                  <a:cubicBezTo>
                    <a:pt x="473" y="0"/>
                    <a:pt x="0" y="473"/>
                    <a:pt x="0" y="1040"/>
                  </a:cubicBezTo>
                  <a:lnTo>
                    <a:pt x="0" y="6490"/>
                  </a:lnTo>
                  <a:cubicBezTo>
                    <a:pt x="0" y="7057"/>
                    <a:pt x="473" y="7530"/>
                    <a:pt x="1040" y="7530"/>
                  </a:cubicBezTo>
                  <a:lnTo>
                    <a:pt x="4443" y="7530"/>
                  </a:lnTo>
                  <a:cubicBezTo>
                    <a:pt x="5010" y="7530"/>
                    <a:pt x="5482" y="7057"/>
                    <a:pt x="5482" y="6490"/>
                  </a:cubicBezTo>
                  <a:lnTo>
                    <a:pt x="5482" y="1040"/>
                  </a:lnTo>
                  <a:cubicBezTo>
                    <a:pt x="5482" y="473"/>
                    <a:pt x="5010"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35339650" y="2631825"/>
              <a:ext cx="136275" cy="188275"/>
            </a:xfrm>
            <a:custGeom>
              <a:rect b="b" l="l" r="r" t="t"/>
              <a:pathLst>
                <a:path extrusionOk="0" h="7531" w="5451">
                  <a:moveTo>
                    <a:pt x="4411" y="662"/>
                  </a:moveTo>
                  <a:cubicBezTo>
                    <a:pt x="4600" y="662"/>
                    <a:pt x="4758" y="820"/>
                    <a:pt x="4758" y="1009"/>
                  </a:cubicBezTo>
                  <a:lnTo>
                    <a:pt x="4758" y="1387"/>
                  </a:lnTo>
                  <a:lnTo>
                    <a:pt x="631" y="1387"/>
                  </a:lnTo>
                  <a:lnTo>
                    <a:pt x="631" y="1009"/>
                  </a:lnTo>
                  <a:cubicBezTo>
                    <a:pt x="631" y="820"/>
                    <a:pt x="788" y="662"/>
                    <a:pt x="977" y="662"/>
                  </a:cubicBezTo>
                  <a:close/>
                  <a:moveTo>
                    <a:pt x="4758" y="2049"/>
                  </a:moveTo>
                  <a:lnTo>
                    <a:pt x="4758" y="5483"/>
                  </a:lnTo>
                  <a:lnTo>
                    <a:pt x="631" y="5483"/>
                  </a:lnTo>
                  <a:lnTo>
                    <a:pt x="631" y="2049"/>
                  </a:lnTo>
                  <a:close/>
                  <a:moveTo>
                    <a:pt x="4789" y="6144"/>
                  </a:moveTo>
                  <a:lnTo>
                    <a:pt x="4789" y="6491"/>
                  </a:lnTo>
                  <a:cubicBezTo>
                    <a:pt x="4758" y="6680"/>
                    <a:pt x="4600" y="6837"/>
                    <a:pt x="4443" y="6837"/>
                  </a:cubicBezTo>
                  <a:lnTo>
                    <a:pt x="1009" y="6837"/>
                  </a:lnTo>
                  <a:cubicBezTo>
                    <a:pt x="820" y="6837"/>
                    <a:pt x="662" y="6680"/>
                    <a:pt x="662" y="6491"/>
                  </a:cubicBezTo>
                  <a:lnTo>
                    <a:pt x="662" y="6144"/>
                  </a:lnTo>
                  <a:close/>
                  <a:moveTo>
                    <a:pt x="1009" y="1"/>
                  </a:moveTo>
                  <a:cubicBezTo>
                    <a:pt x="473" y="1"/>
                    <a:pt x="0" y="473"/>
                    <a:pt x="0" y="1009"/>
                  </a:cubicBezTo>
                  <a:lnTo>
                    <a:pt x="0" y="6491"/>
                  </a:lnTo>
                  <a:cubicBezTo>
                    <a:pt x="0" y="7058"/>
                    <a:pt x="473" y="7531"/>
                    <a:pt x="1009" y="7531"/>
                  </a:cubicBezTo>
                  <a:lnTo>
                    <a:pt x="4443" y="7531"/>
                  </a:lnTo>
                  <a:cubicBezTo>
                    <a:pt x="4978" y="7531"/>
                    <a:pt x="5451" y="7058"/>
                    <a:pt x="5451" y="6491"/>
                  </a:cubicBezTo>
                  <a:lnTo>
                    <a:pt x="5451" y="1009"/>
                  </a:lnTo>
                  <a:cubicBezTo>
                    <a:pt x="5451" y="442"/>
                    <a:pt x="4978" y="1"/>
                    <a:pt x="44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35341225" y="2836625"/>
              <a:ext cx="85075" cy="84500"/>
            </a:xfrm>
            <a:custGeom>
              <a:rect b="b" l="l" r="r" t="t"/>
              <a:pathLst>
                <a:path extrusionOk="0" h="3380" w="3403">
                  <a:moveTo>
                    <a:pt x="3056" y="0"/>
                  </a:moveTo>
                  <a:cubicBezTo>
                    <a:pt x="2836" y="0"/>
                    <a:pt x="2678" y="158"/>
                    <a:pt x="2678" y="347"/>
                  </a:cubicBezTo>
                  <a:lnTo>
                    <a:pt x="2678" y="1008"/>
                  </a:lnTo>
                  <a:cubicBezTo>
                    <a:pt x="2678" y="1575"/>
                    <a:pt x="2206" y="2048"/>
                    <a:pt x="1670" y="2048"/>
                  </a:cubicBezTo>
                  <a:lnTo>
                    <a:pt x="1103" y="2048"/>
                  </a:lnTo>
                  <a:lnTo>
                    <a:pt x="1229" y="1922"/>
                  </a:lnTo>
                  <a:cubicBezTo>
                    <a:pt x="1418" y="1859"/>
                    <a:pt x="1418" y="1638"/>
                    <a:pt x="1261" y="1481"/>
                  </a:cubicBezTo>
                  <a:cubicBezTo>
                    <a:pt x="1213" y="1418"/>
                    <a:pt x="1127" y="1386"/>
                    <a:pt x="1036" y="1386"/>
                  </a:cubicBezTo>
                  <a:cubicBezTo>
                    <a:pt x="946" y="1386"/>
                    <a:pt x="851" y="1418"/>
                    <a:pt x="788" y="1481"/>
                  </a:cubicBezTo>
                  <a:lnTo>
                    <a:pt x="126" y="2142"/>
                  </a:lnTo>
                  <a:cubicBezTo>
                    <a:pt x="0" y="2268"/>
                    <a:pt x="0" y="2521"/>
                    <a:pt x="126" y="2615"/>
                  </a:cubicBezTo>
                  <a:lnTo>
                    <a:pt x="788" y="3308"/>
                  </a:lnTo>
                  <a:cubicBezTo>
                    <a:pt x="851" y="3355"/>
                    <a:pt x="946" y="3379"/>
                    <a:pt x="1036" y="3379"/>
                  </a:cubicBezTo>
                  <a:cubicBezTo>
                    <a:pt x="1127" y="3379"/>
                    <a:pt x="1213" y="3355"/>
                    <a:pt x="1261" y="3308"/>
                  </a:cubicBezTo>
                  <a:cubicBezTo>
                    <a:pt x="1387" y="3182"/>
                    <a:pt x="1387" y="2930"/>
                    <a:pt x="1261" y="2836"/>
                  </a:cubicBezTo>
                  <a:lnTo>
                    <a:pt x="1166" y="2710"/>
                  </a:lnTo>
                  <a:lnTo>
                    <a:pt x="1702" y="2710"/>
                  </a:lnTo>
                  <a:cubicBezTo>
                    <a:pt x="2647" y="2710"/>
                    <a:pt x="3403" y="1953"/>
                    <a:pt x="3403" y="1008"/>
                  </a:cubicBezTo>
                  <a:lnTo>
                    <a:pt x="3403" y="347"/>
                  </a:lnTo>
                  <a:cubicBezTo>
                    <a:pt x="3403" y="158"/>
                    <a:pt x="3245" y="0"/>
                    <a:pt x="30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35442050" y="2632625"/>
              <a:ext cx="84300" cy="85075"/>
            </a:xfrm>
            <a:custGeom>
              <a:rect b="b" l="l" r="r" t="t"/>
              <a:pathLst>
                <a:path extrusionOk="0" h="3403" w="3372">
                  <a:moveTo>
                    <a:pt x="2348" y="0"/>
                  </a:moveTo>
                  <a:cubicBezTo>
                    <a:pt x="2261" y="0"/>
                    <a:pt x="2175" y="32"/>
                    <a:pt x="2112" y="95"/>
                  </a:cubicBezTo>
                  <a:cubicBezTo>
                    <a:pt x="1986" y="189"/>
                    <a:pt x="1986" y="441"/>
                    <a:pt x="2112" y="567"/>
                  </a:cubicBezTo>
                  <a:lnTo>
                    <a:pt x="2238" y="662"/>
                  </a:lnTo>
                  <a:lnTo>
                    <a:pt x="1671" y="662"/>
                  </a:lnTo>
                  <a:cubicBezTo>
                    <a:pt x="725" y="662"/>
                    <a:pt x="1" y="1418"/>
                    <a:pt x="1" y="2363"/>
                  </a:cubicBezTo>
                  <a:lnTo>
                    <a:pt x="1" y="3025"/>
                  </a:lnTo>
                  <a:cubicBezTo>
                    <a:pt x="1" y="3245"/>
                    <a:pt x="158" y="3403"/>
                    <a:pt x="347" y="3403"/>
                  </a:cubicBezTo>
                  <a:cubicBezTo>
                    <a:pt x="536" y="3403"/>
                    <a:pt x="694" y="3245"/>
                    <a:pt x="694" y="3025"/>
                  </a:cubicBezTo>
                  <a:lnTo>
                    <a:pt x="694" y="2363"/>
                  </a:lnTo>
                  <a:cubicBezTo>
                    <a:pt x="694" y="1828"/>
                    <a:pt x="1166" y="1355"/>
                    <a:pt x="1734" y="1355"/>
                  </a:cubicBezTo>
                  <a:lnTo>
                    <a:pt x="2269" y="1355"/>
                  </a:lnTo>
                  <a:lnTo>
                    <a:pt x="2143" y="1450"/>
                  </a:lnTo>
                  <a:cubicBezTo>
                    <a:pt x="1954" y="1544"/>
                    <a:pt x="1954" y="1765"/>
                    <a:pt x="2112" y="1891"/>
                  </a:cubicBezTo>
                  <a:cubicBezTo>
                    <a:pt x="2175" y="1954"/>
                    <a:pt x="2261" y="1985"/>
                    <a:pt x="2348" y="1985"/>
                  </a:cubicBezTo>
                  <a:cubicBezTo>
                    <a:pt x="2435" y="1985"/>
                    <a:pt x="2521" y="1954"/>
                    <a:pt x="2584" y="1891"/>
                  </a:cubicBezTo>
                  <a:lnTo>
                    <a:pt x="3246" y="1229"/>
                  </a:lnTo>
                  <a:cubicBezTo>
                    <a:pt x="3372" y="1103"/>
                    <a:pt x="3372" y="883"/>
                    <a:pt x="3246" y="756"/>
                  </a:cubicBezTo>
                  <a:lnTo>
                    <a:pt x="2584" y="95"/>
                  </a:lnTo>
                  <a:cubicBezTo>
                    <a:pt x="2521" y="32"/>
                    <a:pt x="2435" y="0"/>
                    <a:pt x="2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legant waves by slidesgo">
  <a:themeElements>
    <a:clrScheme name="Personalizado 1">
      <a:dk1>
        <a:srgbClr val="226F54"/>
      </a:dk1>
      <a:lt1>
        <a:srgbClr val="FFFFFF"/>
      </a:lt1>
      <a:dk2>
        <a:srgbClr val="FFFFFF"/>
      </a:dk2>
      <a:lt2>
        <a:srgbClr val="FFFFFF"/>
      </a:lt2>
      <a:accent1>
        <a:srgbClr val="27B26D"/>
      </a:accent1>
      <a:accent2>
        <a:srgbClr val="226F54"/>
      </a:accent2>
      <a:accent3>
        <a:srgbClr val="0B6646"/>
      </a:accent3>
      <a:accent4>
        <a:srgbClr val="226F54"/>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