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E865-0BAD-4428-8396-EB69E173C91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</p:spTree>
    <p:extLst>
      <p:ext uri="{BB962C8B-B14F-4D97-AF65-F5344CB8AC3E}">
        <p14:creationId xmlns:p14="http://schemas.microsoft.com/office/powerpoint/2010/main" val="35546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8976220" y="3429000"/>
            <a:ext cx="510681" cy="7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9184367" y="3429000"/>
            <a:ext cx="302534" cy="9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5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570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Futura-Normal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17</cp:revision>
  <dcterms:created xsi:type="dcterms:W3CDTF">2017-03-28T04:34:29Z</dcterms:created>
  <dcterms:modified xsi:type="dcterms:W3CDTF">2017-03-29T07:15:35Z</dcterms:modified>
</cp:coreProperties>
</file>