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70"/>
    <a:srgbClr val="F2A900"/>
    <a:srgbClr val="003057"/>
    <a:srgbClr val="B26E04"/>
    <a:srgbClr val="D19000"/>
    <a:srgbClr val="306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69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1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3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1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3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1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8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3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97622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1563" y="125645"/>
            <a:ext cx="716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26275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4984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10722" y="5008407"/>
            <a:ext cx="153509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Mar 21-25,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break! Party! Woo!</a:t>
            </a:r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 flipV="1">
            <a:off x="6934200" y="4354775"/>
            <a:ext cx="400050" cy="65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Aug 26,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412888" y="2724000"/>
            <a:ext cx="20409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Commencement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May 14,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The gym becomes an empty wasteland until next year</a:t>
            </a:r>
          </a:p>
        </p:txBody>
      </p:sp>
      <p:cxnSp>
        <p:nvCxnSpPr>
          <p:cNvPr id="92" name="Straight Arrow Connector 91"/>
          <p:cNvCxnSpPr>
            <a:cxnSpLocks/>
          </p:cNvCxnSpPr>
          <p:nvPr/>
        </p:nvCxnSpPr>
        <p:spPr>
          <a:xfrm flipH="1">
            <a:off x="9184367" y="3429000"/>
            <a:ext cx="302534" cy="92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5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725048" y="1747275"/>
            <a:ext cx="1628442" cy="1536755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6062" y="1747385"/>
            <a:ext cx="1628442" cy="1536755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97622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1563" y="125645"/>
            <a:ext cx="586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Data 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474" y="1811871"/>
            <a:ext cx="149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School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5" y="2165197"/>
            <a:ext cx="1687696" cy="96391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772221" y="1747275"/>
            <a:ext cx="1628442" cy="1536755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901045" y="1811761"/>
            <a:ext cx="1370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Date / Time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928" y="2198881"/>
            <a:ext cx="901028" cy="901028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774034" y="1747275"/>
            <a:ext cx="1628442" cy="1536755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38363" y="1811761"/>
            <a:ext cx="1370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Climate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480" y="2214801"/>
            <a:ext cx="1052560" cy="105256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63433" y="3350816"/>
            <a:ext cx="1378962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Semester #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3433" y="3756046"/>
            <a:ext cx="1378962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During Semester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18" y="2181388"/>
            <a:ext cx="944503" cy="944503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853872" y="1811761"/>
            <a:ext cx="1370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Holiday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8927407" y="895241"/>
            <a:ext cx="19050" cy="5331728"/>
          </a:xfrm>
          <a:prstGeom prst="line">
            <a:avLst/>
          </a:prstGeom>
          <a:ln w="3175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63433" y="4407497"/>
            <a:ext cx="1378962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Start of Semester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3433" y="5058950"/>
            <a:ext cx="1378962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Week of Semester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80824" y="3281649"/>
            <a:ext cx="1" cy="2362076"/>
          </a:xfrm>
          <a:prstGeom prst="line">
            <a:avLst/>
          </a:prstGeom>
          <a:ln w="1270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812418" y="3344869"/>
            <a:ext cx="1398361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Major Holiday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12418" y="3990483"/>
            <a:ext cx="1398361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Holiday Recess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812418" y="4636097"/>
            <a:ext cx="1398361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Academic Holiday</a:t>
            </a:r>
          </a:p>
        </p:txBody>
      </p:sp>
      <p:cxnSp>
        <p:nvCxnSpPr>
          <p:cNvPr id="98" name="Straight Connector 97"/>
          <p:cNvCxnSpPr>
            <a:cxnSpLocks/>
          </p:cNvCxnSpPr>
          <p:nvPr/>
        </p:nvCxnSpPr>
        <p:spPr>
          <a:xfrm flipH="1">
            <a:off x="2729811" y="3281649"/>
            <a:ext cx="1" cy="1939223"/>
          </a:xfrm>
          <a:prstGeom prst="line">
            <a:avLst/>
          </a:prstGeom>
          <a:ln w="1270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861526" y="3349870"/>
            <a:ext cx="1398359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Temperature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861526" y="3754263"/>
            <a:ext cx="1398359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Precipitation</a:t>
            </a:r>
          </a:p>
        </p:txBody>
      </p:sp>
      <p:cxnSp>
        <p:nvCxnSpPr>
          <p:cNvPr id="105" name="Straight Connector 104"/>
          <p:cNvCxnSpPr>
            <a:cxnSpLocks/>
          </p:cNvCxnSpPr>
          <p:nvPr/>
        </p:nvCxnSpPr>
        <p:spPr>
          <a:xfrm flipH="1">
            <a:off x="4778920" y="3281649"/>
            <a:ext cx="1" cy="811168"/>
          </a:xfrm>
          <a:prstGeom prst="line">
            <a:avLst/>
          </a:prstGeom>
          <a:ln w="1270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859588" y="3349870"/>
            <a:ext cx="1398359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Day of Week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859588" y="3754263"/>
            <a:ext cx="1398359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Hour</a:t>
            </a:r>
          </a:p>
        </p:txBody>
      </p:sp>
      <p:cxnSp>
        <p:nvCxnSpPr>
          <p:cNvPr id="109" name="Straight Connector 108"/>
          <p:cNvCxnSpPr>
            <a:cxnSpLocks/>
          </p:cNvCxnSpPr>
          <p:nvPr/>
        </p:nvCxnSpPr>
        <p:spPr>
          <a:xfrm flipH="1">
            <a:off x="6776982" y="3281649"/>
            <a:ext cx="1" cy="811168"/>
          </a:xfrm>
          <a:prstGeom prst="line">
            <a:avLst/>
          </a:prstGeom>
          <a:ln w="1270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76061" y="1041400"/>
            <a:ext cx="7724602" cy="501684"/>
          </a:xfrm>
          <a:prstGeom prst="rect">
            <a:avLst/>
          </a:prstGeom>
          <a:solidFill>
            <a:srgbClr val="F2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t>Predictors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473200" y="1041400"/>
            <a:ext cx="1971786" cy="501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roxima Nova Lt" panose="02000506030000020004" pitchFamily="50" charset="0"/>
              </a:rPr>
              <a:t>Target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633563" y="1747275"/>
            <a:ext cx="1628442" cy="2593546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697975" y="1811761"/>
            <a:ext cx="149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Gym Attendance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697" y="2392236"/>
            <a:ext cx="191479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1" grpId="0" animBg="1"/>
      <p:bldP spid="7" grpId="0"/>
      <p:bldP spid="33" grpId="0" animBg="1"/>
      <p:bldP spid="34" grpId="0"/>
      <p:bldP spid="37" grpId="0" animBg="1"/>
      <p:bldP spid="38" grpId="0"/>
      <p:bldP spid="51" grpId="0" animBg="1"/>
      <p:bldP spid="54" grpId="0" animBg="1"/>
      <p:bldP spid="77" grpId="0"/>
      <p:bldP spid="88" grpId="0" animBg="1"/>
      <p:bldP spid="90" grpId="0" animBg="1"/>
      <p:bldP spid="94" grpId="0" animBg="1"/>
      <p:bldP spid="95" grpId="0" animBg="1"/>
      <p:bldP spid="96" grpId="0" animBg="1"/>
      <p:bldP spid="102" grpId="0" animBg="1"/>
      <p:bldP spid="103" grpId="0" animBg="1"/>
      <p:bldP spid="107" grpId="0" animBg="1"/>
      <p:bldP spid="108" grpId="0" animBg="1"/>
      <p:bldP spid="85" grpId="0" animBg="1"/>
      <p:bldP spid="111" grpId="0" animBg="1"/>
      <p:bldP spid="112" grpId="0" animBg="1"/>
      <p:bldP spid="1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</p:spTree>
    <p:extLst>
      <p:ext uri="{BB962C8B-B14F-4D97-AF65-F5344CB8AC3E}">
        <p14:creationId xmlns:p14="http://schemas.microsoft.com/office/powerpoint/2010/main" val="355467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3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92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holidays, like Christmas and Hanukkah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7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8386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holidays, like Christmas and Hanukkah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5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  <a:ln>
            <a:noFill/>
          </a:ln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holidays, like Christmas and Hanukkah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10722" y="5008407"/>
            <a:ext cx="153509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Mar 21-25,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break! Party! Woo!</a:t>
            </a:r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 flipV="1">
            <a:off x="6934200" y="4354775"/>
            <a:ext cx="400050" cy="65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80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4984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10722" y="5008407"/>
            <a:ext cx="153509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Spring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Mar 21-25,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Spring break! Party! Woo!</a:t>
            </a:r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 flipV="1">
            <a:off x="6934200" y="4354775"/>
            <a:ext cx="400050" cy="65363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412888" y="2724000"/>
            <a:ext cx="20409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Commencement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May 14,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The gym becomes an empty wasteland until next year</a:t>
            </a:r>
          </a:p>
        </p:txBody>
      </p:sp>
      <p:cxnSp>
        <p:nvCxnSpPr>
          <p:cNvPr id="92" name="Straight Arrow Connector 91"/>
          <p:cNvCxnSpPr>
            <a:cxnSpLocks/>
          </p:cNvCxnSpPr>
          <p:nvPr/>
        </p:nvCxnSpPr>
        <p:spPr>
          <a:xfrm flipH="1">
            <a:off x="8976220" y="3429000"/>
            <a:ext cx="510681" cy="77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6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606</Words>
  <Application>Microsoft Office PowerPoint</Application>
  <PresentationFormat>Widescreen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Futura-Normal</vt:lpstr>
      <vt:lpstr>Karla</vt:lpstr>
      <vt:lpstr>Proxima Nova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</cp:lastModifiedBy>
  <cp:revision>39</cp:revision>
  <dcterms:created xsi:type="dcterms:W3CDTF">2017-03-28T04:34:29Z</dcterms:created>
  <dcterms:modified xsi:type="dcterms:W3CDTF">2017-04-01T05:55:30Z</dcterms:modified>
</cp:coreProperties>
</file>