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1218-78CE-DD4B-9190-057B717DA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854D0-ABBC-0330-6EFB-4B358756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8FE9E-59E4-4111-05F3-AF440BB1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7F498-F1AA-C31B-CC53-7F13C03D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969DF-1A67-0704-DFC9-97E3D14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38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5F7F0-7861-A9AE-33C6-37D13198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CA4E3-5801-42C3-5EEB-098970477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AE867-7278-5D9C-38D8-4CBF0CA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19F3B-C8F7-10C9-B7B2-4A31CCF9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54542-1A2B-CFC6-8240-73EDF8CD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5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53057-113A-8798-8AE6-0D253F63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AED2E-30E2-C0C8-DB14-2739382D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94217-C4D0-0321-BFE0-128FBAB4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FAC98-5D0C-933D-3188-AD16987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30B38-57AF-4D2D-A265-30680C8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44986-CA55-934F-A863-421917AF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09C62-3260-F078-75A1-A477F104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FAD2A-51E1-FE2C-4AFF-8E14A2C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9A20A0-D781-368E-D6B9-7979BD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8F347-3DA5-91B6-A853-AD36BB4F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6706-724B-F967-D4E8-31695CDA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98EA1-98A8-520F-FD60-381B114E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3B4FF-9FBB-35F8-ECAB-27822D5A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87BE8-B5C0-ED67-F6C9-74575EA6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4DD58-823D-4EF7-5373-C5F2467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B0D2-CAB2-68AD-9974-03B00D1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9F5A7-5852-BA83-861E-58462CF3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4AA9FB-6888-1019-0772-32F6B0AF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2CF266-7746-C33B-D338-3434365C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11782-CF24-2B9F-7A81-71917A29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E554B0-753B-ACB7-6973-D395A61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9D8D-6129-5CE3-FA52-001D8533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E768DA-A65E-7431-1FE0-E2174FC8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91B57-0204-599A-A2BE-2946B722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7DCB4E-71A9-6408-CDF5-4EB475E65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29467F-FF33-75D5-6999-B3DAE239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51F638-D55A-CAA8-D643-1FED1E99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3EF082-FA96-B8A0-FD54-D493DA1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36BB76-B7AC-E622-708E-5521897C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92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49376-846C-9CB7-0F18-2C6E165C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089EC-325C-C589-E0C3-80104A2E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0395D4-C746-17AA-A704-8F21690F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2FD45-32A0-5CD4-6DB4-FA5BC9A9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377E7F-2173-774E-8471-D3FC786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700FE0-92E4-DE19-5C05-6F1B4B02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6A037-68EF-9D58-B66E-7229B6B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6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9BD9-BB83-CBF6-934C-7F8B38B7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BB0C9A-8C06-0D53-E364-7BB9BF48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2A1DD3-E0BF-2BF8-98F3-56202667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CE840-BA3D-B430-23E2-4D6A0A94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EC3-8E04-E2EF-3833-FF64995A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B48AC-C18D-0EFB-DCE8-CC070C98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0A48-1BAB-EA84-025C-ECE3AA28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E4D33D-DBDD-88A5-685C-CEB4FD35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4076BE-CC01-9C23-CF22-3B495FA3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74BC4-B9DC-5AFB-58B8-76C9253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2C2ECE-A0E0-29FD-2C89-5DF7698A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C84985-A880-C2C9-DDCC-8C4D6BB8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2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91CDDC-6FDF-3383-5BF0-4216183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36E13E-C76C-6429-3BDA-8EE17ACF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67363-E1EA-0FB1-21DC-9E9C164C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88270-0511-4DEE-BEB0-0947FB25CCE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1F0BD-D445-712A-4934-2D82AABA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F0B3E-A032-2DB7-1EE6-2EA01C97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F32BE-AA94-48DF-B29E-F04671561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6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581FFEE-C9C2-801E-972C-053B0F1C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8" y="2373611"/>
            <a:ext cx="4574228" cy="38318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110D32-FD02-B137-2C61-E90B593CB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19" y="2209957"/>
            <a:ext cx="4385381" cy="41591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E97C13-B55E-D7AF-CBB8-C6A813D7B9C0}"/>
              </a:ext>
            </a:extLst>
          </p:cNvPr>
          <p:cNvSpPr txBox="1"/>
          <p:nvPr/>
        </p:nvSpPr>
        <p:spPr>
          <a:xfrm>
            <a:off x="4467584" y="652508"/>
            <a:ext cx="32568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7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9F1D0-CB8F-8199-AC5B-B5F90448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C071D72-0775-DBFB-6FD3-203DC5D2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3" y="1664146"/>
            <a:ext cx="4901775" cy="4635152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330DE19-3E94-2E35-4553-703044E26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146"/>
            <a:ext cx="5401509" cy="47899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949A9D-43B9-BF17-6F02-37FE7B211FCE}"/>
              </a:ext>
            </a:extLst>
          </p:cNvPr>
          <p:cNvSpPr txBox="1"/>
          <p:nvPr/>
        </p:nvSpPr>
        <p:spPr>
          <a:xfrm>
            <a:off x="4213779" y="652508"/>
            <a:ext cx="37644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Nutritionist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D915F-04BD-5A8B-32EC-FE3993F2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7B6E964-5F80-5C43-8A30-66CC02DB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11" y="2307787"/>
            <a:ext cx="4845893" cy="41545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B80CCE-B362-C8B8-713D-0EC0A54D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14" y="2307787"/>
            <a:ext cx="4845893" cy="41100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30316E1-4A27-97EC-8FDB-E0600DDD512C}"/>
              </a:ext>
            </a:extLst>
          </p:cNvPr>
          <p:cNvSpPr txBox="1"/>
          <p:nvPr/>
        </p:nvSpPr>
        <p:spPr>
          <a:xfrm>
            <a:off x="4213779" y="652508"/>
            <a:ext cx="37644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69B6-A2A8-A3B3-94AC-B87FA8FE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0C3FB7C-2179-4D49-29AC-372B48BB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87" y="2698772"/>
            <a:ext cx="5919225" cy="34691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983A91-9978-8CE0-E448-E690963EB3A5}"/>
              </a:ext>
            </a:extLst>
          </p:cNvPr>
          <p:cNvSpPr txBox="1"/>
          <p:nvPr/>
        </p:nvSpPr>
        <p:spPr>
          <a:xfrm>
            <a:off x="4213779" y="652508"/>
            <a:ext cx="37644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F8BE50-9FEF-06AE-5325-A3E43B99214D}"/>
              </a:ext>
            </a:extLst>
          </p:cNvPr>
          <p:cNvSpPr txBox="1"/>
          <p:nvPr/>
        </p:nvSpPr>
        <p:spPr>
          <a:xfrm>
            <a:off x="2772312" y="1490974"/>
            <a:ext cx="6647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loggin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nutritionists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along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selecting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redirected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val="20320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63B3-C7E4-D158-4B13-A41147FC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74EEF1-9138-47B4-49BF-1B253E22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9" y="2540119"/>
            <a:ext cx="4564647" cy="39900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8E82E2-6F08-1DF1-23B4-F7526A9F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5" y="3042837"/>
            <a:ext cx="5044566" cy="29846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7361872-FEF3-9635-08D5-539C6A8E1C49}"/>
              </a:ext>
            </a:extLst>
          </p:cNvPr>
          <p:cNvSpPr txBox="1"/>
          <p:nvPr/>
        </p:nvSpPr>
        <p:spPr>
          <a:xfrm>
            <a:off x="3048719" y="161346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nutritionist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clients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displayed</a:t>
            </a:r>
            <a:r>
              <a:rPr lang="pt-BR" dirty="0"/>
              <a:t>.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nutritionist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/>
              <a:t>patients</a:t>
            </a:r>
            <a:r>
              <a:rPr lang="pt-BR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15FFC9-78FE-7847-629F-983BDE9F27A2}"/>
              </a:ext>
            </a:extLst>
          </p:cNvPr>
          <p:cNvSpPr txBox="1"/>
          <p:nvPr/>
        </p:nvSpPr>
        <p:spPr>
          <a:xfrm>
            <a:off x="4213779" y="667948"/>
            <a:ext cx="37644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Nutritionist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774C3-E15B-3A57-3858-674579082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5BBC4E7-8157-C6A7-904D-F78113565258}"/>
              </a:ext>
            </a:extLst>
          </p:cNvPr>
          <p:cNvSpPr txBox="1"/>
          <p:nvPr/>
        </p:nvSpPr>
        <p:spPr>
          <a:xfrm>
            <a:off x="2430852" y="1414732"/>
            <a:ext cx="7330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Note: The </a:t>
            </a:r>
            <a:r>
              <a:rPr lang="pt-BR" dirty="0" err="1"/>
              <a:t>next</a:t>
            </a:r>
            <a:r>
              <a:rPr lang="pt-BR" dirty="0"/>
              <a:t> steps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involve</a:t>
            </a:r>
            <a:r>
              <a:rPr lang="pt-BR" dirty="0"/>
              <a:t> </a:t>
            </a:r>
            <a:r>
              <a:rPr lang="pt-BR" dirty="0" err="1"/>
              <a:t>implementing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feature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patient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more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nutritionist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choosing</a:t>
            </a:r>
            <a:r>
              <a:rPr lang="pt-BR" dirty="0"/>
              <a:t>. The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option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nutritionist</a:t>
            </a:r>
            <a:r>
              <a:rPr lang="pt-BR" dirty="0"/>
              <a:t>, </a:t>
            </a:r>
            <a:r>
              <a:rPr lang="pt-BR" dirty="0" err="1"/>
              <a:t>who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more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patient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prescribe</a:t>
            </a:r>
            <a:r>
              <a:rPr lang="pt-BR" dirty="0"/>
              <a:t> diets, </a:t>
            </a:r>
            <a:r>
              <a:rPr lang="pt-BR" dirty="0" err="1"/>
              <a:t>dietary</a:t>
            </a:r>
            <a:r>
              <a:rPr lang="pt-BR" dirty="0"/>
              <a:t> </a:t>
            </a:r>
            <a:r>
              <a:rPr lang="pt-BR" dirty="0" err="1"/>
              <a:t>recommendations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97692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Jefferson Da Silva Duarte</dc:creator>
  <cp:lastModifiedBy>Jefferson Da Silva Duarte</cp:lastModifiedBy>
  <cp:revision>6</cp:revision>
  <dcterms:created xsi:type="dcterms:W3CDTF">2024-12-30T12:57:24Z</dcterms:created>
  <dcterms:modified xsi:type="dcterms:W3CDTF">2024-12-30T13:24:47Z</dcterms:modified>
</cp:coreProperties>
</file>