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2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72" r:id="rId14"/>
    <p:sldId id="276" r:id="rId15"/>
    <p:sldId id="273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0" clrIdx="0">
    <p:extLst>
      <p:ext uri="{19B8F6BF-5375-455C-9EA6-DF929625EA0E}">
        <p15:presenceInfo xmlns:p15="http://schemas.microsoft.com/office/powerpoint/2012/main" userId="423ef6eee84c3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2" y="1769540"/>
            <a:ext cx="8580703" cy="1771328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/>
              <a:t>FILTER PROPERTY AND CURSOR STYLING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38"/>
            <a:ext cx="9440034" cy="104986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Jefferson C. Arguelles</a:t>
            </a:r>
          </a:p>
          <a:p>
            <a:pPr algn="l"/>
            <a:r>
              <a:rPr lang="en-US" dirty="0" smtClean="0"/>
              <a:t>Kim </a:t>
            </a:r>
            <a:r>
              <a:rPr lang="en-US" dirty="0"/>
              <a:t>I</a:t>
            </a:r>
            <a:r>
              <a:rPr lang="en-US" dirty="0" smtClean="0"/>
              <a:t>lly </a:t>
            </a:r>
            <a:r>
              <a:rPr lang="en-US" dirty="0" err="1" smtClean="0"/>
              <a:t>Teodoro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99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74" y="287598"/>
            <a:ext cx="2606153" cy="875071"/>
          </a:xfrm>
        </p:spPr>
        <p:txBody>
          <a:bodyPr>
            <a:normAutofit fontScale="90000"/>
          </a:bodyPr>
          <a:lstStyle/>
          <a:p>
            <a:r>
              <a:rPr lang="en-US" dirty="0"/>
              <a:t>Hue Rotate: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00" y="2393461"/>
            <a:ext cx="8105284" cy="26552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4540" y="493255"/>
            <a:ext cx="885554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hue-rotate() filter changes the hue of the element by rotating the colors around the color wheel. The parameter is a degree value (0 to 360 degrees). For example, hue-rotate(90deg) shifts all colors by 90 degrees, altering their appearance.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159" y="202412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584" y="1918008"/>
            <a:ext cx="3905795" cy="3130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584" y="4993485"/>
            <a:ext cx="3905795" cy="2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8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75" y="226763"/>
            <a:ext cx="2996588" cy="875071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 </a:t>
            </a:r>
            <a:r>
              <a:rPr lang="en-US" dirty="0" smtClean="0"/>
              <a:t>Colors: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622" y="2489301"/>
            <a:ext cx="3972478" cy="38805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8944" y="454469"/>
            <a:ext cx="85691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invert() filter inverts the colors of the element. A value of 1 completely inverts the colors (turning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black to white, yellow to blue,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etc.), while a value of 0 displays the original colors. For instance, invert(0.5) inverts colors by 50%.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159" y="202412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42" y="2489301"/>
            <a:ext cx="7776179" cy="2844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621" y="6369818"/>
            <a:ext cx="3972479" cy="2095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466" y="5231520"/>
            <a:ext cx="1376154" cy="13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56" y="378620"/>
            <a:ext cx="3258294" cy="760164"/>
          </a:xfrm>
        </p:spPr>
        <p:txBody>
          <a:bodyPr/>
          <a:lstStyle/>
          <a:p>
            <a:r>
              <a:rPr lang="en-US" dirty="0"/>
              <a:t>Opacity: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504" y="572816"/>
            <a:ext cx="8956713" cy="1892100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opacity() filter adjusts the transparency of the element. The parameter ranges from 0 to 1, where opacity(0) is fully transparent, and opacity(1) is fully opaque. For example, opacity(0.5) makes the element 50% transparent.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432" y="203563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916"/>
            <a:ext cx="8238072" cy="2402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527" y="2337361"/>
            <a:ext cx="3953928" cy="3932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965" y="5982465"/>
            <a:ext cx="4131327" cy="2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4" y="381929"/>
            <a:ext cx="3258294" cy="760164"/>
          </a:xfrm>
        </p:spPr>
        <p:txBody>
          <a:bodyPr/>
          <a:lstStyle/>
          <a:p>
            <a:r>
              <a:rPr lang="en-US" dirty="0"/>
              <a:t>Saturate: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504" y="572816"/>
            <a:ext cx="8956713" cy="1892100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saturate() filter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saturation of the element. Values greater than 1 increase saturation (making colors more vibrant), while values less than 1 decrease saturation (making colors more muted). For example, saturate(2) doubles the saturation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601" y="235512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1" y="2724452"/>
            <a:ext cx="925959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4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49" y="785279"/>
            <a:ext cx="4989993" cy="4976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80" y="785280"/>
            <a:ext cx="4989993" cy="49765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3532" y="415947"/>
            <a:ext cx="496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have good eye, you will spot the difference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81330" y="640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207" y="589664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33187" y="589664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8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75" y="348878"/>
            <a:ext cx="3258294" cy="760164"/>
          </a:xfrm>
        </p:spPr>
        <p:txBody>
          <a:bodyPr/>
          <a:lstStyle/>
          <a:p>
            <a:r>
              <a:rPr lang="en-US" dirty="0"/>
              <a:t>Sepia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1504" y="572816"/>
            <a:ext cx="8956713" cy="1892100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sepia() filter applies a sepia tone to the element, giving it a warm, brownish tint reminiscent of old photographs. The parameter can be a percentage from 0% to 100%, where sepia(0%) is the original image, and sepia(100%) is fully sepia-toned.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432" y="203563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36" y="2224413"/>
            <a:ext cx="3951764" cy="39517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236" y="6176177"/>
            <a:ext cx="3951764" cy="185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4" y="2464915"/>
            <a:ext cx="8120812" cy="25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6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75" y="348878"/>
            <a:ext cx="3258294" cy="760164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Filters: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469" y="840929"/>
            <a:ext cx="8848343" cy="1892100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Multiple filter effects can be applied simultaneously by separating each effect with a space.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432" y="203563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" y="2464916"/>
            <a:ext cx="8043213" cy="2858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047" y="2231846"/>
            <a:ext cx="4143953" cy="33246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047" y="5544900"/>
            <a:ext cx="4143953" cy="35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3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87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6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936" y="518511"/>
            <a:ext cx="5119676" cy="11909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FILTER PROPERTY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68" y="1867711"/>
            <a:ext cx="7972761" cy="2209053"/>
          </a:xfrm>
        </p:spPr>
      </p:pic>
      <p:sp>
        <p:nvSpPr>
          <p:cNvPr id="9" name="TextBox 8"/>
          <p:cNvSpPr txBox="1"/>
          <p:nvPr/>
        </p:nvSpPr>
        <p:spPr>
          <a:xfrm>
            <a:off x="4322007" y="4235020"/>
            <a:ext cx="718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u="sng" dirty="0" smtClean="0"/>
              <a:t>Filter property</a:t>
            </a:r>
            <a:r>
              <a:rPr lang="en-US" sz="2400" dirty="0" smtClean="0"/>
              <a:t> </a:t>
            </a:r>
            <a:r>
              <a:rPr lang="en-US" sz="2400" dirty="0"/>
              <a:t>in CSS allows for the application of visual effects directly to elements, such as images or text, similar to photo-editing software. It includes various effects like blurring, color adjustments, shadowing, and more, providing designers with tools to enhance or stylize web content dynamically.</a:t>
            </a:r>
          </a:p>
        </p:txBody>
      </p:sp>
    </p:spTree>
    <p:extLst>
      <p:ext uri="{BB962C8B-B14F-4D97-AF65-F5344CB8AC3E}">
        <p14:creationId xmlns:p14="http://schemas.microsoft.com/office/powerpoint/2010/main" val="391105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22" y="687422"/>
            <a:ext cx="6099848" cy="970450"/>
          </a:xfrm>
        </p:spPr>
        <p:txBody>
          <a:bodyPr>
            <a:noAutofit/>
          </a:bodyPr>
          <a:lstStyle/>
          <a:p>
            <a:pPr algn="l"/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Filter Effects</a:t>
            </a:r>
            <a:r>
              <a:rPr lang="en-US" altLang="en-US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altLang="en-US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9574" y="1464476"/>
            <a:ext cx="1112453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blur(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blurs the image by a specified pixel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Brightness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brightness(x) adjusts brightness (values above 1 brighten, below 1 darken).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contrast(x) increases or decreases contrast.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Shadow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drop-shadow(h, v, blur, color) adds a shadow with customizable horizontal/vertical offsets, blur radius, and color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Grayscale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grayscale(x) converts the image to grayscale, with 1.0 being fully grayscale.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Hue Rotate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hue-rotate(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rotates colors by a given degree around the color wheel.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invert(x) inverts colors up to full inversion at 1.0.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Opacity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opacity(x) sets the transparency, with 0 being fully transparent.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Saturate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saturate(x) adjusts color saturation (values above 1 increase saturation).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Sepia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sepia(x) applies a sepia filter, simulating an old-fashioned photo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16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47" y="264671"/>
            <a:ext cx="2811295" cy="689057"/>
          </a:xfrm>
        </p:spPr>
        <p:txBody>
          <a:bodyPr>
            <a:no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BLUR: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430" y="1953536"/>
            <a:ext cx="156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30" y="2577128"/>
            <a:ext cx="6623205" cy="29579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35" y="2577128"/>
            <a:ext cx="4424118" cy="36976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35" y="5973965"/>
            <a:ext cx="4400517" cy="3007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85343" y="417082"/>
            <a:ext cx="793685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blur() filter applies a Gaussian blur to the element, creating a softening effect. The parameter is a length value (in pixels) that specifies the radius of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7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405" y="207543"/>
            <a:ext cx="2606153" cy="875071"/>
          </a:xfrm>
        </p:spPr>
        <p:txBody>
          <a:bodyPr>
            <a:normAutofit/>
          </a:bodyPr>
          <a:lstStyle/>
          <a:p>
            <a:r>
              <a:rPr lang="en-US" dirty="0" smtClean="0"/>
              <a:t>Brightness: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2" y="2664523"/>
            <a:ext cx="9375436" cy="3460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321" y="466537"/>
            <a:ext cx="804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brightness() filter adjusts the brightness of the element. A value greater than 1 increases brightness, while a value less than 1 decreases it. For example, brightness(1.5) makes the element 50% brighter, and brightness(0.5) reduces brightness by 50%.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251" y="216569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388" y="4166612"/>
            <a:ext cx="252447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6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080" y="2080763"/>
            <a:ext cx="4201418" cy="3288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23" y="2080763"/>
            <a:ext cx="4279706" cy="32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211" y="1251102"/>
            <a:ext cx="3256730" cy="8296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424" y="1251102"/>
            <a:ext cx="3256730" cy="83537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0745" y="280652"/>
            <a:ext cx="10353762" cy="9704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159" y="226763"/>
            <a:ext cx="2606153" cy="875071"/>
          </a:xfrm>
        </p:spPr>
        <p:txBody>
          <a:bodyPr>
            <a:normAutofit/>
          </a:bodyPr>
          <a:lstStyle/>
          <a:p>
            <a:r>
              <a:rPr lang="en-US" dirty="0" smtClean="0"/>
              <a:t>Contrast: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59" y="2514073"/>
            <a:ext cx="7230712" cy="28952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4540" y="493255"/>
            <a:ext cx="79631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brightness() filter adjusts the brightness of the element. A value greater than 1 increases brightness, while a value less than 1 decreases it. For example, brightness(1.5) makes the element 50% brighter, and brightness(0.5) reduces brightness by 50%.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159" y="202412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71" y="2514073"/>
            <a:ext cx="4010585" cy="3086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870" y="5480484"/>
            <a:ext cx="4010585" cy="4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8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06" y="347375"/>
            <a:ext cx="3149110" cy="875071"/>
          </a:xfrm>
        </p:spPr>
        <p:txBody>
          <a:bodyPr>
            <a:normAutofit fontScale="90000"/>
          </a:bodyPr>
          <a:lstStyle/>
          <a:p>
            <a:r>
              <a:rPr lang="en-US" dirty="0"/>
              <a:t>Drop Shadow: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03" y="2732550"/>
            <a:ext cx="7384690" cy="25011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9961" y="559356"/>
            <a:ext cx="8855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drop-shadow() filter creates a shadow behind the element. It takes four parameters: the horizontal offset, the vertical offset, the blur radius, and the color of the shadow. For example,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drop-shadow(30px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30px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10px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#111))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 soft black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shadow.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159" y="2263953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993" y="2448619"/>
            <a:ext cx="426779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73" y="320649"/>
            <a:ext cx="2606153" cy="875071"/>
          </a:xfrm>
        </p:spPr>
        <p:txBody>
          <a:bodyPr>
            <a:normAutofit/>
          </a:bodyPr>
          <a:lstStyle/>
          <a:p>
            <a:r>
              <a:rPr lang="en-US" dirty="0"/>
              <a:t>Grayscale: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46" y="2393461"/>
            <a:ext cx="8142206" cy="24209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98608" y="526306"/>
            <a:ext cx="909791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grayscale() filter converts the element to grayscale. The parameter can be a percentage from 0% to 100%, where grayscale(0%) is the original image, and grayscale(100%) is fully gray. Intermediate values produce varying shades of gray.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159" y="202412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653" y="2310309"/>
            <a:ext cx="4039164" cy="3086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653" y="5351613"/>
            <a:ext cx="4009347" cy="25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990" y="4868733"/>
            <a:ext cx="2328663" cy="1825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039" y="5443132"/>
            <a:ext cx="2514951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30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424</TotalTime>
  <Words>768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Calisto MT</vt:lpstr>
      <vt:lpstr>Trebuchet MS</vt:lpstr>
      <vt:lpstr>Wingdings 2</vt:lpstr>
      <vt:lpstr>Slate</vt:lpstr>
      <vt:lpstr>FILTER PROPERTY AND CURSOR STYLING</vt:lpstr>
      <vt:lpstr>INTRODUCTION TO FILTER PROPERTY </vt:lpstr>
      <vt:lpstr>Common Filter Effects: </vt:lpstr>
      <vt:lpstr>BLUR:</vt:lpstr>
      <vt:lpstr>Brightness:</vt:lpstr>
      <vt:lpstr>PowerPoint Presentation</vt:lpstr>
      <vt:lpstr>Contrast:</vt:lpstr>
      <vt:lpstr>Drop Shadow:</vt:lpstr>
      <vt:lpstr>Grayscale:</vt:lpstr>
      <vt:lpstr>Hue Rotate:</vt:lpstr>
      <vt:lpstr>Invert Colors:</vt:lpstr>
      <vt:lpstr>Opacity:</vt:lpstr>
      <vt:lpstr>Saturate:</vt:lpstr>
      <vt:lpstr>PowerPoint Presentation</vt:lpstr>
      <vt:lpstr>Sepia :</vt:lpstr>
      <vt:lpstr>Combining Filters: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PROPERTY AND CURSOR STYLING</dc:title>
  <dc:creator>Windows User</dc:creator>
  <cp:lastModifiedBy>Windows User</cp:lastModifiedBy>
  <cp:revision>24</cp:revision>
  <dcterms:created xsi:type="dcterms:W3CDTF">2024-11-04T09:37:20Z</dcterms:created>
  <dcterms:modified xsi:type="dcterms:W3CDTF">2024-11-04T16:41:47Z</dcterms:modified>
</cp:coreProperties>
</file>