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F3171-2941-456E-AD21-C6AD2C21E42C}" v="30" dt="2024-02-22T13:22:09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FF3F3171-2941-456E-AD21-C6AD2C21E42C}"/>
    <pc:docChg chg="custSel addSld modSld sldOrd">
      <pc:chgData name="Jefferson Passerini" userId="ec684a97d9b6a829" providerId="LiveId" clId="{FF3F3171-2941-456E-AD21-C6AD2C21E42C}" dt="2024-02-22T13:22:13.808" v="736" actId="14100"/>
      <pc:docMkLst>
        <pc:docMk/>
      </pc:docMkLst>
      <pc:sldChg chg="addSp delSp modSp add mod">
        <pc:chgData name="Jefferson Passerini" userId="ec684a97d9b6a829" providerId="LiveId" clId="{FF3F3171-2941-456E-AD21-C6AD2C21E42C}" dt="2024-02-21T14:59:10.224" v="14" actId="14100"/>
        <pc:sldMkLst>
          <pc:docMk/>
          <pc:sldMk cId="2778206847" sldId="259"/>
        </pc:sldMkLst>
        <pc:spChg chg="mod">
          <ac:chgData name="Jefferson Passerini" userId="ec684a97d9b6a829" providerId="LiveId" clId="{FF3F3171-2941-456E-AD21-C6AD2C21E42C}" dt="2024-02-21T14:59:10.224" v="14" actId="14100"/>
          <ac:spMkLst>
            <pc:docMk/>
            <pc:sldMk cId="2778206847" sldId="259"/>
            <ac:spMk id="3" creationId="{C4AFA4A7-FB6A-8305-6611-224411E75D89}"/>
          </ac:spMkLst>
        </pc:spChg>
        <pc:picChg chg="del">
          <ac:chgData name="Jefferson Passerini" userId="ec684a97d9b6a829" providerId="LiveId" clId="{FF3F3171-2941-456E-AD21-C6AD2C21E42C}" dt="2024-02-21T14:58:14.132" v="1" actId="478"/>
          <ac:picMkLst>
            <pc:docMk/>
            <pc:sldMk cId="2778206847" sldId="259"/>
            <ac:picMk id="4" creationId="{8CA4D334-2076-0FD7-8687-EB9FA768C3D0}"/>
          </ac:picMkLst>
        </pc:picChg>
        <pc:picChg chg="add mod">
          <ac:chgData name="Jefferson Passerini" userId="ec684a97d9b6a829" providerId="LiveId" clId="{FF3F3171-2941-456E-AD21-C6AD2C21E42C}" dt="2024-02-21T14:58:31.291" v="5" actId="1076"/>
          <ac:picMkLst>
            <pc:docMk/>
            <pc:sldMk cId="2778206847" sldId="259"/>
            <ac:picMk id="5" creationId="{5E0D2017-A35D-0D24-DCCC-A46D5AEB6063}"/>
          </ac:picMkLst>
        </pc:picChg>
        <pc:picChg chg="add mod">
          <ac:chgData name="Jefferson Passerini" userId="ec684a97d9b6a829" providerId="LiveId" clId="{FF3F3171-2941-456E-AD21-C6AD2C21E42C}" dt="2024-02-21T14:58:44.778" v="9" actId="1076"/>
          <ac:picMkLst>
            <pc:docMk/>
            <pc:sldMk cId="2778206847" sldId="259"/>
            <ac:picMk id="6" creationId="{9D944D2C-6C3A-3287-3D9B-71B7CF617EF7}"/>
          </ac:picMkLst>
        </pc:picChg>
      </pc:sldChg>
      <pc:sldChg chg="modSp add mod ord">
        <pc:chgData name="Jefferson Passerini" userId="ec684a97d9b6a829" providerId="LiveId" clId="{FF3F3171-2941-456E-AD21-C6AD2C21E42C}" dt="2024-02-21T15:00:09.589" v="47" actId="1076"/>
        <pc:sldMkLst>
          <pc:docMk/>
          <pc:sldMk cId="4241622612" sldId="260"/>
        </pc:sldMkLst>
        <pc:spChg chg="mod">
          <ac:chgData name="Jefferson Passerini" userId="ec684a97d9b6a829" providerId="LiveId" clId="{FF3F3171-2941-456E-AD21-C6AD2C21E42C}" dt="2024-02-21T15:00:09.589" v="47" actId="1076"/>
          <ac:spMkLst>
            <pc:docMk/>
            <pc:sldMk cId="4241622612" sldId="260"/>
            <ac:spMk id="2" creationId="{A8D7A3C3-4313-16AF-5CA7-33BED79A12BC}"/>
          </ac:spMkLst>
        </pc:spChg>
        <pc:spChg chg="mod">
          <ac:chgData name="Jefferson Passerini" userId="ec684a97d9b6a829" providerId="LiveId" clId="{FF3F3171-2941-456E-AD21-C6AD2C21E42C}" dt="2024-02-21T15:00:06.285" v="46" actId="27636"/>
          <ac:spMkLst>
            <pc:docMk/>
            <pc:sldMk cId="4241622612" sldId="260"/>
            <ac:spMk id="3" creationId="{E2AB8FA1-9605-507B-87D6-87E2B9811A1A}"/>
          </ac:spMkLst>
        </pc:spChg>
      </pc:sldChg>
      <pc:sldChg chg="addSp delSp modSp add mod ord">
        <pc:chgData name="Jefferson Passerini" userId="ec684a97d9b6a829" providerId="LiveId" clId="{FF3F3171-2941-456E-AD21-C6AD2C21E42C}" dt="2024-02-21T15:01:41.023" v="78" actId="1076"/>
        <pc:sldMkLst>
          <pc:docMk/>
          <pc:sldMk cId="3064550671" sldId="261"/>
        </pc:sldMkLst>
        <pc:spChg chg="mod">
          <ac:chgData name="Jefferson Passerini" userId="ec684a97d9b6a829" providerId="LiveId" clId="{FF3F3171-2941-456E-AD21-C6AD2C21E42C}" dt="2024-02-21T15:01:26.064" v="76" actId="20577"/>
          <ac:spMkLst>
            <pc:docMk/>
            <pc:sldMk cId="3064550671" sldId="261"/>
            <ac:spMk id="2" creationId="{10D878EF-D5CD-D92B-29E8-121C7AFD42B8}"/>
          </ac:spMkLst>
        </pc:spChg>
        <pc:spChg chg="mod">
          <ac:chgData name="Jefferson Passerini" userId="ec684a97d9b6a829" providerId="LiveId" clId="{FF3F3171-2941-456E-AD21-C6AD2C21E42C}" dt="2024-02-21T15:01:36.382" v="77"/>
          <ac:spMkLst>
            <pc:docMk/>
            <pc:sldMk cId="3064550671" sldId="261"/>
            <ac:spMk id="3" creationId="{FBCDFBBE-F05C-F7E1-9EAA-54BE8914C342}"/>
          </ac:spMkLst>
        </pc:spChg>
        <pc:picChg chg="add mod">
          <ac:chgData name="Jefferson Passerini" userId="ec684a97d9b6a829" providerId="LiveId" clId="{FF3F3171-2941-456E-AD21-C6AD2C21E42C}" dt="2024-02-21T15:01:41.023" v="78" actId="1076"/>
          <ac:picMkLst>
            <pc:docMk/>
            <pc:sldMk cId="3064550671" sldId="261"/>
            <ac:picMk id="4" creationId="{1AE322B5-FC94-E8C5-FD97-1BD670B02C15}"/>
          </ac:picMkLst>
        </pc:picChg>
        <pc:picChg chg="del">
          <ac:chgData name="Jefferson Passerini" userId="ec684a97d9b6a829" providerId="LiveId" clId="{FF3F3171-2941-456E-AD21-C6AD2C21E42C}" dt="2024-02-21T15:00:32.419" v="51" actId="478"/>
          <ac:picMkLst>
            <pc:docMk/>
            <pc:sldMk cId="3064550671" sldId="261"/>
            <ac:picMk id="5" creationId="{6F25EAF0-B219-115B-C799-A3E600E39D67}"/>
          </ac:picMkLst>
        </pc:picChg>
        <pc:picChg chg="del">
          <ac:chgData name="Jefferson Passerini" userId="ec684a97d9b6a829" providerId="LiveId" clId="{FF3F3171-2941-456E-AD21-C6AD2C21E42C}" dt="2024-02-21T15:00:33.331" v="52" actId="478"/>
          <ac:picMkLst>
            <pc:docMk/>
            <pc:sldMk cId="3064550671" sldId="261"/>
            <ac:picMk id="6" creationId="{D906318D-1DBB-2CCD-813C-C7A20DF95103}"/>
          </ac:picMkLst>
        </pc:picChg>
      </pc:sldChg>
      <pc:sldChg chg="addSp delSp modSp add mod">
        <pc:chgData name="Jefferson Passerini" userId="ec684a97d9b6a829" providerId="LiveId" clId="{FF3F3171-2941-456E-AD21-C6AD2C21E42C}" dt="2024-02-21T15:03:29.969" v="302" actId="1076"/>
        <pc:sldMkLst>
          <pc:docMk/>
          <pc:sldMk cId="1401138563" sldId="262"/>
        </pc:sldMkLst>
        <pc:spChg chg="mod">
          <ac:chgData name="Jefferson Passerini" userId="ec684a97d9b6a829" providerId="LiveId" clId="{FF3F3171-2941-456E-AD21-C6AD2C21E42C}" dt="2024-02-21T15:03:25.841" v="301" actId="20577"/>
          <ac:spMkLst>
            <pc:docMk/>
            <pc:sldMk cId="1401138563" sldId="262"/>
            <ac:spMk id="3" creationId="{592743CA-5A00-014E-1F2B-CCD431468FA7}"/>
          </ac:spMkLst>
        </pc:spChg>
        <pc:picChg chg="del">
          <ac:chgData name="Jefferson Passerini" userId="ec684a97d9b6a829" providerId="LiveId" clId="{FF3F3171-2941-456E-AD21-C6AD2C21E42C}" dt="2024-02-21T15:01:56.966" v="80" actId="478"/>
          <ac:picMkLst>
            <pc:docMk/>
            <pc:sldMk cId="1401138563" sldId="262"/>
            <ac:picMk id="4" creationId="{4BE84858-F773-3DD1-1228-774156AD9B7B}"/>
          </ac:picMkLst>
        </pc:picChg>
        <pc:picChg chg="add mod">
          <ac:chgData name="Jefferson Passerini" userId="ec684a97d9b6a829" providerId="LiveId" clId="{FF3F3171-2941-456E-AD21-C6AD2C21E42C}" dt="2024-02-21T15:03:29.969" v="302" actId="1076"/>
          <ac:picMkLst>
            <pc:docMk/>
            <pc:sldMk cId="1401138563" sldId="262"/>
            <ac:picMk id="5" creationId="{64D0FEA2-AA23-FBE6-7E8F-8203A0011B2D}"/>
          </ac:picMkLst>
        </pc:picChg>
      </pc:sldChg>
      <pc:sldChg chg="addSp delSp modSp add mod ord">
        <pc:chgData name="Jefferson Passerini" userId="ec684a97d9b6a829" providerId="LiveId" clId="{FF3F3171-2941-456E-AD21-C6AD2C21E42C}" dt="2024-02-21T15:04:46.789" v="328"/>
        <pc:sldMkLst>
          <pc:docMk/>
          <pc:sldMk cId="2939199687" sldId="263"/>
        </pc:sldMkLst>
        <pc:spChg chg="mod">
          <ac:chgData name="Jefferson Passerini" userId="ec684a97d9b6a829" providerId="LiveId" clId="{FF3F3171-2941-456E-AD21-C6AD2C21E42C}" dt="2024-02-21T15:04:08.621" v="321" actId="20577"/>
          <ac:spMkLst>
            <pc:docMk/>
            <pc:sldMk cId="2939199687" sldId="263"/>
            <ac:spMk id="2" creationId="{DF3CBE29-CCF9-E4AA-005A-BE324A141CD4}"/>
          </ac:spMkLst>
        </pc:spChg>
        <pc:spChg chg="del">
          <ac:chgData name="Jefferson Passerini" userId="ec684a97d9b6a829" providerId="LiveId" clId="{FF3F3171-2941-456E-AD21-C6AD2C21E42C}" dt="2024-02-21T15:04:12.687" v="322" actId="478"/>
          <ac:spMkLst>
            <pc:docMk/>
            <pc:sldMk cId="2939199687" sldId="263"/>
            <ac:spMk id="3" creationId="{B083621C-E45B-161A-C108-C0CBFC886470}"/>
          </ac:spMkLst>
        </pc:spChg>
        <pc:spChg chg="add del mod">
          <ac:chgData name="Jefferson Passerini" userId="ec684a97d9b6a829" providerId="LiveId" clId="{FF3F3171-2941-456E-AD21-C6AD2C21E42C}" dt="2024-02-21T15:04:15.725" v="323" actId="478"/>
          <ac:spMkLst>
            <pc:docMk/>
            <pc:sldMk cId="2939199687" sldId="263"/>
            <ac:spMk id="7" creationId="{BEA8F15F-5EBC-2E47-B30B-48AA5EEB275D}"/>
          </ac:spMkLst>
        </pc:spChg>
        <pc:picChg chg="add mod">
          <ac:chgData name="Jefferson Passerini" userId="ec684a97d9b6a829" providerId="LiveId" clId="{FF3F3171-2941-456E-AD21-C6AD2C21E42C}" dt="2024-02-21T15:04:26.716" v="325" actId="1076"/>
          <ac:picMkLst>
            <pc:docMk/>
            <pc:sldMk cId="2939199687" sldId="263"/>
            <ac:picMk id="4" creationId="{B1737562-F10C-BF31-7278-028DEFBB26B9}"/>
          </ac:picMkLst>
        </pc:picChg>
        <pc:picChg chg="del">
          <ac:chgData name="Jefferson Passerini" userId="ec684a97d9b6a829" providerId="LiveId" clId="{FF3F3171-2941-456E-AD21-C6AD2C21E42C}" dt="2024-02-21T15:03:49.919" v="304" actId="478"/>
          <ac:picMkLst>
            <pc:docMk/>
            <pc:sldMk cId="2939199687" sldId="263"/>
            <ac:picMk id="5" creationId="{742CA8B7-1EDC-F880-1038-7001D7D2E8DB}"/>
          </ac:picMkLst>
        </pc:picChg>
      </pc:sldChg>
      <pc:sldChg chg="addSp delSp modSp add mod">
        <pc:chgData name="Jefferson Passerini" userId="ec684a97d9b6a829" providerId="LiveId" clId="{FF3F3171-2941-456E-AD21-C6AD2C21E42C}" dt="2024-02-21T15:05:38.816" v="356" actId="1076"/>
        <pc:sldMkLst>
          <pc:docMk/>
          <pc:sldMk cId="1036719897" sldId="264"/>
        </pc:sldMkLst>
        <pc:spChg chg="mod">
          <ac:chgData name="Jefferson Passerini" userId="ec684a97d9b6a829" providerId="LiveId" clId="{FF3F3171-2941-456E-AD21-C6AD2C21E42C}" dt="2024-02-21T15:05:11.530" v="350" actId="1076"/>
          <ac:spMkLst>
            <pc:docMk/>
            <pc:sldMk cId="1036719897" sldId="264"/>
            <ac:spMk id="2" creationId="{63002CB4-6639-5CCD-7C4A-BFE12775D084}"/>
          </ac:spMkLst>
        </pc:spChg>
        <pc:spChg chg="mod">
          <ac:chgData name="Jefferson Passerini" userId="ec684a97d9b6a829" providerId="LiveId" clId="{FF3F3171-2941-456E-AD21-C6AD2C21E42C}" dt="2024-02-21T15:05:38.816" v="356" actId="1076"/>
          <ac:spMkLst>
            <pc:docMk/>
            <pc:sldMk cId="1036719897" sldId="264"/>
            <ac:spMk id="3" creationId="{FF9E321A-2E29-507F-70FA-57155E4D2BCA}"/>
          </ac:spMkLst>
        </pc:spChg>
        <pc:picChg chg="add mod">
          <ac:chgData name="Jefferson Passerini" userId="ec684a97d9b6a829" providerId="LiveId" clId="{FF3F3171-2941-456E-AD21-C6AD2C21E42C}" dt="2024-02-21T15:05:21.913" v="353" actId="1076"/>
          <ac:picMkLst>
            <pc:docMk/>
            <pc:sldMk cId="1036719897" sldId="264"/>
            <ac:picMk id="4" creationId="{F9B60CAE-3709-E7E6-239D-189AE05913B8}"/>
          </ac:picMkLst>
        </pc:picChg>
        <pc:picChg chg="del">
          <ac:chgData name="Jefferson Passerini" userId="ec684a97d9b6a829" providerId="LiveId" clId="{FF3F3171-2941-456E-AD21-C6AD2C21E42C}" dt="2024-02-21T15:05:01.019" v="348" actId="478"/>
          <ac:picMkLst>
            <pc:docMk/>
            <pc:sldMk cId="1036719897" sldId="264"/>
            <ac:picMk id="5" creationId="{B3D20F08-D439-7C80-6A6A-362B07FFFDAA}"/>
          </ac:picMkLst>
        </pc:picChg>
      </pc:sldChg>
      <pc:sldChg chg="modSp add mod">
        <pc:chgData name="Jefferson Passerini" userId="ec684a97d9b6a829" providerId="LiveId" clId="{FF3F3171-2941-456E-AD21-C6AD2C21E42C}" dt="2024-02-21T15:06:17.038" v="363" actId="1076"/>
        <pc:sldMkLst>
          <pc:docMk/>
          <pc:sldMk cId="1444687801" sldId="265"/>
        </pc:sldMkLst>
        <pc:spChg chg="mod">
          <ac:chgData name="Jefferson Passerini" userId="ec684a97d9b6a829" providerId="LiveId" clId="{FF3F3171-2941-456E-AD21-C6AD2C21E42C}" dt="2024-02-21T15:06:17.038" v="363" actId="1076"/>
          <ac:spMkLst>
            <pc:docMk/>
            <pc:sldMk cId="1444687801" sldId="265"/>
            <ac:spMk id="3" creationId="{C80A5F81-EE86-B4F6-0EC9-D8C3A140171B}"/>
          </ac:spMkLst>
        </pc:spChg>
      </pc:sldChg>
      <pc:sldChg chg="delSp modSp add mod">
        <pc:chgData name="Jefferson Passerini" userId="ec684a97d9b6a829" providerId="LiveId" clId="{FF3F3171-2941-456E-AD21-C6AD2C21E42C}" dt="2024-02-21T15:07:02.903" v="383" actId="255"/>
        <pc:sldMkLst>
          <pc:docMk/>
          <pc:sldMk cId="3599956086" sldId="266"/>
        </pc:sldMkLst>
        <pc:spChg chg="mod">
          <ac:chgData name="Jefferson Passerini" userId="ec684a97d9b6a829" providerId="LiveId" clId="{FF3F3171-2941-456E-AD21-C6AD2C21E42C}" dt="2024-02-21T15:06:35.205" v="378" actId="20577"/>
          <ac:spMkLst>
            <pc:docMk/>
            <pc:sldMk cId="3599956086" sldId="266"/>
            <ac:spMk id="2" creationId="{B0E5D6E3-FB4F-0C1A-7DA1-0BAA444547F0}"/>
          </ac:spMkLst>
        </pc:spChg>
        <pc:spChg chg="mod">
          <ac:chgData name="Jefferson Passerini" userId="ec684a97d9b6a829" providerId="LiveId" clId="{FF3F3171-2941-456E-AD21-C6AD2C21E42C}" dt="2024-02-21T15:07:02.903" v="383" actId="255"/>
          <ac:spMkLst>
            <pc:docMk/>
            <pc:sldMk cId="3599956086" sldId="266"/>
            <ac:spMk id="3" creationId="{20D47F1A-EEA5-2A94-92A5-93CC7DAC66C1}"/>
          </ac:spMkLst>
        </pc:spChg>
        <pc:picChg chg="del">
          <ac:chgData name="Jefferson Passerini" userId="ec684a97d9b6a829" providerId="LiveId" clId="{FF3F3171-2941-456E-AD21-C6AD2C21E42C}" dt="2024-02-21T15:06:37.900" v="379" actId="478"/>
          <ac:picMkLst>
            <pc:docMk/>
            <pc:sldMk cId="3599956086" sldId="266"/>
            <ac:picMk id="4" creationId="{BE8AA8AD-1A2D-C08B-F047-F6492018FFCF}"/>
          </ac:picMkLst>
        </pc:picChg>
      </pc:sldChg>
      <pc:sldChg chg="modSp add mod">
        <pc:chgData name="Jefferson Passerini" userId="ec684a97d9b6a829" providerId="LiveId" clId="{FF3F3171-2941-456E-AD21-C6AD2C21E42C}" dt="2024-02-21T15:08:14.119" v="388" actId="20577"/>
        <pc:sldMkLst>
          <pc:docMk/>
          <pc:sldMk cId="364397553" sldId="267"/>
        </pc:sldMkLst>
        <pc:spChg chg="mod">
          <ac:chgData name="Jefferson Passerini" userId="ec684a97d9b6a829" providerId="LiveId" clId="{FF3F3171-2941-456E-AD21-C6AD2C21E42C}" dt="2024-02-21T15:08:14.119" v="388" actId="20577"/>
          <ac:spMkLst>
            <pc:docMk/>
            <pc:sldMk cId="364397553" sldId="267"/>
            <ac:spMk id="3" creationId="{BC568885-9AB1-3474-0B8D-16D2D6168BEC}"/>
          </ac:spMkLst>
        </pc:spChg>
      </pc:sldChg>
      <pc:sldChg chg="modSp add mod">
        <pc:chgData name="Jefferson Passerini" userId="ec684a97d9b6a829" providerId="LiveId" clId="{FF3F3171-2941-456E-AD21-C6AD2C21E42C}" dt="2024-02-21T15:08:38.972" v="390"/>
        <pc:sldMkLst>
          <pc:docMk/>
          <pc:sldMk cId="3189419128" sldId="268"/>
        </pc:sldMkLst>
        <pc:spChg chg="mod">
          <ac:chgData name="Jefferson Passerini" userId="ec684a97d9b6a829" providerId="LiveId" clId="{FF3F3171-2941-456E-AD21-C6AD2C21E42C}" dt="2024-02-21T15:08:38.972" v="390"/>
          <ac:spMkLst>
            <pc:docMk/>
            <pc:sldMk cId="3189419128" sldId="268"/>
            <ac:spMk id="3" creationId="{4F7D04D7-0762-47AD-7ED6-A1FF28688AC1}"/>
          </ac:spMkLst>
        </pc:spChg>
      </pc:sldChg>
      <pc:sldChg chg="addSp modSp add mod ord">
        <pc:chgData name="Jefferson Passerini" userId="ec684a97d9b6a829" providerId="LiveId" clId="{FF3F3171-2941-456E-AD21-C6AD2C21E42C}" dt="2024-02-21T15:10:20.305" v="402"/>
        <pc:sldMkLst>
          <pc:docMk/>
          <pc:sldMk cId="3881688322" sldId="269"/>
        </pc:sldMkLst>
        <pc:spChg chg="mod">
          <ac:chgData name="Jefferson Passerini" userId="ec684a97d9b6a829" providerId="LiveId" clId="{FF3F3171-2941-456E-AD21-C6AD2C21E42C}" dt="2024-02-21T15:10:01.784" v="398" actId="14100"/>
          <ac:spMkLst>
            <pc:docMk/>
            <pc:sldMk cId="3881688322" sldId="269"/>
            <ac:spMk id="3" creationId="{9E8C86C7-F342-650D-1A27-554299AF2530}"/>
          </ac:spMkLst>
        </pc:spChg>
        <pc:picChg chg="add mod">
          <ac:chgData name="Jefferson Passerini" userId="ec684a97d9b6a829" providerId="LiveId" clId="{FF3F3171-2941-456E-AD21-C6AD2C21E42C}" dt="2024-02-21T15:10:03.280" v="399" actId="1076"/>
          <ac:picMkLst>
            <pc:docMk/>
            <pc:sldMk cId="3881688322" sldId="269"/>
            <ac:picMk id="4" creationId="{EA8A0E79-4147-0704-9168-192AA46862CD}"/>
          </ac:picMkLst>
        </pc:picChg>
      </pc:sldChg>
      <pc:sldChg chg="modSp add mod">
        <pc:chgData name="Jefferson Passerini" userId="ec684a97d9b6a829" providerId="LiveId" clId="{FF3F3171-2941-456E-AD21-C6AD2C21E42C}" dt="2024-02-21T15:10:37.364" v="410"/>
        <pc:sldMkLst>
          <pc:docMk/>
          <pc:sldMk cId="2542962806" sldId="270"/>
        </pc:sldMkLst>
        <pc:spChg chg="mod">
          <ac:chgData name="Jefferson Passerini" userId="ec684a97d9b6a829" providerId="LiveId" clId="{FF3F3171-2941-456E-AD21-C6AD2C21E42C}" dt="2024-02-21T15:10:27.734" v="409" actId="20577"/>
          <ac:spMkLst>
            <pc:docMk/>
            <pc:sldMk cId="2542962806" sldId="270"/>
            <ac:spMk id="2" creationId="{8325E86F-22FF-1D4F-5200-133777D29C90}"/>
          </ac:spMkLst>
        </pc:spChg>
        <pc:spChg chg="mod">
          <ac:chgData name="Jefferson Passerini" userId="ec684a97d9b6a829" providerId="LiveId" clId="{FF3F3171-2941-456E-AD21-C6AD2C21E42C}" dt="2024-02-21T15:10:37.364" v="410"/>
          <ac:spMkLst>
            <pc:docMk/>
            <pc:sldMk cId="2542962806" sldId="270"/>
            <ac:spMk id="3" creationId="{86EEEDA6-2907-93CC-C7DD-D5A8C0D02FDC}"/>
          </ac:spMkLst>
        </pc:spChg>
      </pc:sldChg>
      <pc:sldChg chg="addSp modSp add mod">
        <pc:chgData name="Jefferson Passerini" userId="ec684a97d9b6a829" providerId="LiveId" clId="{FF3F3171-2941-456E-AD21-C6AD2C21E42C}" dt="2024-02-21T15:11:55.361" v="421" actId="1076"/>
        <pc:sldMkLst>
          <pc:docMk/>
          <pc:sldMk cId="768468767" sldId="271"/>
        </pc:sldMkLst>
        <pc:spChg chg="mod">
          <ac:chgData name="Jefferson Passerini" userId="ec684a97d9b6a829" providerId="LiveId" clId="{FF3F3171-2941-456E-AD21-C6AD2C21E42C}" dt="2024-02-21T15:11:07.464" v="414" actId="27636"/>
          <ac:spMkLst>
            <pc:docMk/>
            <pc:sldMk cId="768468767" sldId="271"/>
            <ac:spMk id="3" creationId="{0F6F66CE-C675-E7E6-1621-A370437FD9AA}"/>
          </ac:spMkLst>
        </pc:spChg>
        <pc:picChg chg="add mod">
          <ac:chgData name="Jefferson Passerini" userId="ec684a97d9b6a829" providerId="LiveId" clId="{FF3F3171-2941-456E-AD21-C6AD2C21E42C}" dt="2024-02-21T15:11:21.339" v="418" actId="1076"/>
          <ac:picMkLst>
            <pc:docMk/>
            <pc:sldMk cId="768468767" sldId="271"/>
            <ac:picMk id="4" creationId="{C7C6F37F-C097-AD28-D12E-A634AC9CB960}"/>
          </ac:picMkLst>
        </pc:picChg>
        <pc:picChg chg="add mod">
          <ac:chgData name="Jefferson Passerini" userId="ec684a97d9b6a829" providerId="LiveId" clId="{FF3F3171-2941-456E-AD21-C6AD2C21E42C}" dt="2024-02-21T15:11:35.179" v="420" actId="1076"/>
          <ac:picMkLst>
            <pc:docMk/>
            <pc:sldMk cId="768468767" sldId="271"/>
            <ac:picMk id="5" creationId="{DD667FC5-B30F-0A59-1BED-49CDEE23ED6D}"/>
          </ac:picMkLst>
        </pc:picChg>
        <pc:picChg chg="add mod">
          <ac:chgData name="Jefferson Passerini" userId="ec684a97d9b6a829" providerId="LiveId" clId="{FF3F3171-2941-456E-AD21-C6AD2C21E42C}" dt="2024-02-21T15:11:55.361" v="421" actId="1076"/>
          <ac:picMkLst>
            <pc:docMk/>
            <pc:sldMk cId="768468767" sldId="271"/>
            <ac:picMk id="6" creationId="{3392C077-E00B-00F2-95C1-64BEDDE70DAB}"/>
          </ac:picMkLst>
        </pc:picChg>
      </pc:sldChg>
      <pc:sldChg chg="addSp delSp modSp add mod">
        <pc:chgData name="Jefferson Passerini" userId="ec684a97d9b6a829" providerId="LiveId" clId="{FF3F3171-2941-456E-AD21-C6AD2C21E42C}" dt="2024-02-21T15:12:46.086" v="444" actId="1076"/>
        <pc:sldMkLst>
          <pc:docMk/>
          <pc:sldMk cId="1937931472" sldId="272"/>
        </pc:sldMkLst>
        <pc:spChg chg="mod">
          <ac:chgData name="Jefferson Passerini" userId="ec684a97d9b6a829" providerId="LiveId" clId="{FF3F3171-2941-456E-AD21-C6AD2C21E42C}" dt="2024-02-21T15:12:16.400" v="434" actId="20577"/>
          <ac:spMkLst>
            <pc:docMk/>
            <pc:sldMk cId="1937931472" sldId="272"/>
            <ac:spMk id="2" creationId="{A49E8B84-DB1D-B0DA-00D4-0C65DC80A236}"/>
          </ac:spMkLst>
        </pc:spChg>
        <pc:spChg chg="mod">
          <ac:chgData name="Jefferson Passerini" userId="ec684a97d9b6a829" providerId="LiveId" clId="{FF3F3171-2941-456E-AD21-C6AD2C21E42C}" dt="2024-02-21T15:12:29.976" v="437" actId="14100"/>
          <ac:spMkLst>
            <pc:docMk/>
            <pc:sldMk cId="1937931472" sldId="272"/>
            <ac:spMk id="3" creationId="{78C60C0F-3A06-1808-69B0-665BED2BEC5A}"/>
          </ac:spMkLst>
        </pc:spChg>
        <pc:picChg chg="del">
          <ac:chgData name="Jefferson Passerini" userId="ec684a97d9b6a829" providerId="LiveId" clId="{FF3F3171-2941-456E-AD21-C6AD2C21E42C}" dt="2024-02-21T15:12:31.502" v="438" actId="478"/>
          <ac:picMkLst>
            <pc:docMk/>
            <pc:sldMk cId="1937931472" sldId="272"/>
            <ac:picMk id="4" creationId="{58F95721-7D7B-0E3D-2666-585044EF5B09}"/>
          </ac:picMkLst>
        </pc:picChg>
        <pc:picChg chg="del">
          <ac:chgData name="Jefferson Passerini" userId="ec684a97d9b6a829" providerId="LiveId" clId="{FF3F3171-2941-456E-AD21-C6AD2C21E42C}" dt="2024-02-21T15:12:32.711" v="439" actId="478"/>
          <ac:picMkLst>
            <pc:docMk/>
            <pc:sldMk cId="1937931472" sldId="272"/>
            <ac:picMk id="5" creationId="{2AA0D9CD-8997-5DAD-F102-0DAAA1888CD2}"/>
          </ac:picMkLst>
        </pc:picChg>
        <pc:picChg chg="del">
          <ac:chgData name="Jefferson Passerini" userId="ec684a97d9b6a829" providerId="LiveId" clId="{FF3F3171-2941-456E-AD21-C6AD2C21E42C}" dt="2024-02-21T15:12:33.222" v="440" actId="478"/>
          <ac:picMkLst>
            <pc:docMk/>
            <pc:sldMk cId="1937931472" sldId="272"/>
            <ac:picMk id="6" creationId="{A356D1EB-DDCA-DBF8-A5E9-6FEB5511126E}"/>
          </ac:picMkLst>
        </pc:picChg>
        <pc:picChg chg="add mod">
          <ac:chgData name="Jefferson Passerini" userId="ec684a97d9b6a829" providerId="LiveId" clId="{FF3F3171-2941-456E-AD21-C6AD2C21E42C}" dt="2024-02-21T15:12:46.086" v="444" actId="1076"/>
          <ac:picMkLst>
            <pc:docMk/>
            <pc:sldMk cId="1937931472" sldId="272"/>
            <ac:picMk id="7" creationId="{3AA1BDE9-7A82-ED4A-95A9-6B72D01D3CEC}"/>
          </ac:picMkLst>
        </pc:picChg>
      </pc:sldChg>
      <pc:sldChg chg="addSp delSp modSp add mod">
        <pc:chgData name="Jefferson Passerini" userId="ec684a97d9b6a829" providerId="LiveId" clId="{FF3F3171-2941-456E-AD21-C6AD2C21E42C}" dt="2024-02-21T15:13:48.370" v="454" actId="1076"/>
        <pc:sldMkLst>
          <pc:docMk/>
          <pc:sldMk cId="2484750716" sldId="273"/>
        </pc:sldMkLst>
        <pc:spChg chg="mod">
          <ac:chgData name="Jefferson Passerini" userId="ec684a97d9b6a829" providerId="LiveId" clId="{FF3F3171-2941-456E-AD21-C6AD2C21E42C}" dt="2024-02-21T15:13:18.641" v="446"/>
          <ac:spMkLst>
            <pc:docMk/>
            <pc:sldMk cId="2484750716" sldId="273"/>
            <ac:spMk id="3" creationId="{FE3C9B51-6D4B-E2E3-1FD6-80FEC28D1EE9}"/>
          </ac:spMkLst>
        </pc:spChg>
        <pc:picChg chg="add mod">
          <ac:chgData name="Jefferson Passerini" userId="ec684a97d9b6a829" providerId="LiveId" clId="{FF3F3171-2941-456E-AD21-C6AD2C21E42C}" dt="2024-02-21T15:13:44.994" v="453" actId="1076"/>
          <ac:picMkLst>
            <pc:docMk/>
            <pc:sldMk cId="2484750716" sldId="273"/>
            <ac:picMk id="4" creationId="{DF384C01-9473-3C3B-4306-4A8482A9AB51}"/>
          </ac:picMkLst>
        </pc:picChg>
        <pc:picChg chg="add mod">
          <ac:chgData name="Jefferson Passerini" userId="ec684a97d9b6a829" providerId="LiveId" clId="{FF3F3171-2941-456E-AD21-C6AD2C21E42C}" dt="2024-02-21T15:13:48.370" v="454" actId="1076"/>
          <ac:picMkLst>
            <pc:docMk/>
            <pc:sldMk cId="2484750716" sldId="273"/>
            <ac:picMk id="5" creationId="{55FB24F8-971C-C80C-ADFE-77ECE5CD6D0C}"/>
          </ac:picMkLst>
        </pc:picChg>
        <pc:picChg chg="del">
          <ac:chgData name="Jefferson Passerini" userId="ec684a97d9b6a829" providerId="LiveId" clId="{FF3F3171-2941-456E-AD21-C6AD2C21E42C}" dt="2024-02-21T15:13:23.036" v="447" actId="478"/>
          <ac:picMkLst>
            <pc:docMk/>
            <pc:sldMk cId="2484750716" sldId="273"/>
            <ac:picMk id="7" creationId="{DEE96154-5697-1625-833F-DF918055DC38}"/>
          </ac:picMkLst>
        </pc:picChg>
      </pc:sldChg>
      <pc:sldChg chg="modSp add mod">
        <pc:chgData name="Jefferson Passerini" userId="ec684a97d9b6a829" providerId="LiveId" clId="{FF3F3171-2941-456E-AD21-C6AD2C21E42C}" dt="2024-02-21T15:14:26.449" v="459" actId="20577"/>
        <pc:sldMkLst>
          <pc:docMk/>
          <pc:sldMk cId="576248959" sldId="274"/>
        </pc:sldMkLst>
        <pc:spChg chg="mod">
          <ac:chgData name="Jefferson Passerini" userId="ec684a97d9b6a829" providerId="LiveId" clId="{FF3F3171-2941-456E-AD21-C6AD2C21E42C}" dt="2024-02-21T15:14:26.449" v="459" actId="20577"/>
          <ac:spMkLst>
            <pc:docMk/>
            <pc:sldMk cId="576248959" sldId="274"/>
            <ac:spMk id="3" creationId="{15A8BD46-6516-D8AF-2272-551D18658425}"/>
          </ac:spMkLst>
        </pc:spChg>
      </pc:sldChg>
      <pc:sldChg chg="addSp delSp modSp add mod ord">
        <pc:chgData name="Jefferson Passerini" userId="ec684a97d9b6a829" providerId="LiveId" clId="{FF3F3171-2941-456E-AD21-C6AD2C21E42C}" dt="2024-02-21T15:16:36.626" v="564"/>
        <pc:sldMkLst>
          <pc:docMk/>
          <pc:sldMk cId="3236837586" sldId="275"/>
        </pc:sldMkLst>
        <pc:spChg chg="mod">
          <ac:chgData name="Jefferson Passerini" userId="ec684a97d9b6a829" providerId="LiveId" clId="{FF3F3171-2941-456E-AD21-C6AD2C21E42C}" dt="2024-02-21T15:15:49.788" v="504" actId="27636"/>
          <ac:spMkLst>
            <pc:docMk/>
            <pc:sldMk cId="3236837586" sldId="275"/>
            <ac:spMk id="2" creationId="{2F4DE5AB-D601-8EAE-FDD5-4EB9F20BD15B}"/>
          </ac:spMkLst>
        </pc:spChg>
        <pc:spChg chg="del">
          <ac:chgData name="Jefferson Passerini" userId="ec684a97d9b6a829" providerId="LiveId" clId="{FF3F3171-2941-456E-AD21-C6AD2C21E42C}" dt="2024-02-21T15:15:29.141" v="486" actId="478"/>
          <ac:spMkLst>
            <pc:docMk/>
            <pc:sldMk cId="3236837586" sldId="275"/>
            <ac:spMk id="3" creationId="{51E621D9-8BB4-18DB-E72D-9F4F682A854A}"/>
          </ac:spMkLst>
        </pc:spChg>
        <pc:spChg chg="add del mod">
          <ac:chgData name="Jefferson Passerini" userId="ec684a97d9b6a829" providerId="LiveId" clId="{FF3F3171-2941-456E-AD21-C6AD2C21E42C}" dt="2024-02-21T15:15:31.140" v="487" actId="478"/>
          <ac:spMkLst>
            <pc:docMk/>
            <pc:sldMk cId="3236837586" sldId="275"/>
            <ac:spMk id="7" creationId="{32CADC8C-4A4F-6708-2EA3-9B82FE6C7C76}"/>
          </ac:spMkLst>
        </pc:spChg>
        <pc:spChg chg="add mod">
          <ac:chgData name="Jefferson Passerini" userId="ec684a97d9b6a829" providerId="LiveId" clId="{FF3F3171-2941-456E-AD21-C6AD2C21E42C}" dt="2024-02-21T15:16:23.900" v="561" actId="255"/>
          <ac:spMkLst>
            <pc:docMk/>
            <pc:sldMk cId="3236837586" sldId="275"/>
            <ac:spMk id="9" creationId="{BAD4C079-B695-39F5-8348-5D7F3705B979}"/>
          </ac:spMkLst>
        </pc:spChg>
        <pc:picChg chg="del">
          <ac:chgData name="Jefferson Passerini" userId="ec684a97d9b6a829" providerId="LiveId" clId="{FF3F3171-2941-456E-AD21-C6AD2C21E42C}" dt="2024-02-21T15:15:27.244" v="485" actId="478"/>
          <ac:picMkLst>
            <pc:docMk/>
            <pc:sldMk cId="3236837586" sldId="275"/>
            <ac:picMk id="4" creationId="{73C01527-B0B9-3793-DF44-CE5740E44E56}"/>
          </ac:picMkLst>
        </pc:picChg>
        <pc:picChg chg="del">
          <ac:chgData name="Jefferson Passerini" userId="ec684a97d9b6a829" providerId="LiveId" clId="{FF3F3171-2941-456E-AD21-C6AD2C21E42C}" dt="2024-02-21T15:15:26.548" v="484" actId="478"/>
          <ac:picMkLst>
            <pc:docMk/>
            <pc:sldMk cId="3236837586" sldId="275"/>
            <ac:picMk id="5" creationId="{9EFBE181-2242-B4F3-9459-12F09C785970}"/>
          </ac:picMkLst>
        </pc:picChg>
      </pc:sldChg>
      <pc:sldChg chg="delSp modSp add mod">
        <pc:chgData name="Jefferson Passerini" userId="ec684a97d9b6a829" providerId="LiveId" clId="{FF3F3171-2941-456E-AD21-C6AD2C21E42C}" dt="2024-02-21T15:18:18.745" v="591" actId="20577"/>
        <pc:sldMkLst>
          <pc:docMk/>
          <pc:sldMk cId="2798350308" sldId="276"/>
        </pc:sldMkLst>
        <pc:spChg chg="mod">
          <ac:chgData name="Jefferson Passerini" userId="ec684a97d9b6a829" providerId="LiveId" clId="{FF3F3171-2941-456E-AD21-C6AD2C21E42C}" dt="2024-02-21T15:18:18.745" v="591" actId="20577"/>
          <ac:spMkLst>
            <pc:docMk/>
            <pc:sldMk cId="2798350308" sldId="276"/>
            <ac:spMk id="2" creationId="{4F013AB8-FCD9-47F0-5E9C-E3C3B0AEBE96}"/>
          </ac:spMkLst>
        </pc:spChg>
        <pc:spChg chg="mod">
          <ac:chgData name="Jefferson Passerini" userId="ec684a97d9b6a829" providerId="LiveId" clId="{FF3F3171-2941-456E-AD21-C6AD2C21E42C}" dt="2024-02-21T15:17:21.993" v="570" actId="255"/>
          <ac:spMkLst>
            <pc:docMk/>
            <pc:sldMk cId="2798350308" sldId="276"/>
            <ac:spMk id="3" creationId="{C477DBB2-8492-D18B-7B8B-0B25F6EC1015}"/>
          </ac:spMkLst>
        </pc:spChg>
        <pc:picChg chg="del">
          <ac:chgData name="Jefferson Passerini" userId="ec684a97d9b6a829" providerId="LiveId" clId="{FF3F3171-2941-456E-AD21-C6AD2C21E42C}" dt="2024-02-21T15:16:40.343" v="566" actId="478"/>
          <ac:picMkLst>
            <pc:docMk/>
            <pc:sldMk cId="2798350308" sldId="276"/>
            <ac:picMk id="4" creationId="{4C04F6A9-096F-51D4-ACCE-A7B937EBA15D}"/>
          </ac:picMkLst>
        </pc:picChg>
        <pc:picChg chg="del">
          <ac:chgData name="Jefferson Passerini" userId="ec684a97d9b6a829" providerId="LiveId" clId="{FF3F3171-2941-456E-AD21-C6AD2C21E42C}" dt="2024-02-21T15:16:39.461" v="565" actId="478"/>
          <ac:picMkLst>
            <pc:docMk/>
            <pc:sldMk cId="2798350308" sldId="276"/>
            <ac:picMk id="5" creationId="{EC760762-41D9-5699-C8F4-FF724F106DBF}"/>
          </ac:picMkLst>
        </pc:picChg>
      </pc:sldChg>
      <pc:sldChg chg="addSp modSp add mod">
        <pc:chgData name="Jefferson Passerini" userId="ec684a97d9b6a829" providerId="LiveId" clId="{FF3F3171-2941-456E-AD21-C6AD2C21E42C}" dt="2024-02-21T15:18:25.504" v="602" actId="20577"/>
        <pc:sldMkLst>
          <pc:docMk/>
          <pc:sldMk cId="92615602" sldId="277"/>
        </pc:sldMkLst>
        <pc:spChg chg="mod">
          <ac:chgData name="Jefferson Passerini" userId="ec684a97d9b6a829" providerId="LiveId" clId="{FF3F3171-2941-456E-AD21-C6AD2C21E42C}" dt="2024-02-21T15:18:25.504" v="602" actId="20577"/>
          <ac:spMkLst>
            <pc:docMk/>
            <pc:sldMk cId="92615602" sldId="277"/>
            <ac:spMk id="2" creationId="{12B44E58-2680-BA7A-587B-D1184648E945}"/>
          </ac:spMkLst>
        </pc:spChg>
        <pc:spChg chg="mod">
          <ac:chgData name="Jefferson Passerini" userId="ec684a97d9b6a829" providerId="LiveId" clId="{FF3F3171-2941-456E-AD21-C6AD2C21E42C}" dt="2024-02-21T15:17:42.988" v="573" actId="14100"/>
          <ac:spMkLst>
            <pc:docMk/>
            <pc:sldMk cId="92615602" sldId="277"/>
            <ac:spMk id="3" creationId="{9002E4DB-4C8E-D01B-9226-019926132A5C}"/>
          </ac:spMkLst>
        </pc:spChg>
        <pc:picChg chg="add mod">
          <ac:chgData name="Jefferson Passerini" userId="ec684a97d9b6a829" providerId="LiveId" clId="{FF3F3171-2941-456E-AD21-C6AD2C21E42C}" dt="2024-02-21T15:18:01.562" v="578" actId="1076"/>
          <ac:picMkLst>
            <pc:docMk/>
            <pc:sldMk cId="92615602" sldId="277"/>
            <ac:picMk id="4" creationId="{27C58117-9CBB-0383-FC72-2773AD8F9BAD}"/>
          </ac:picMkLst>
        </pc:picChg>
      </pc:sldChg>
      <pc:sldChg chg="addSp delSp modSp add mod">
        <pc:chgData name="Jefferson Passerini" userId="ec684a97d9b6a829" providerId="LiveId" clId="{FF3F3171-2941-456E-AD21-C6AD2C21E42C}" dt="2024-02-21T15:19:08.866" v="622" actId="313"/>
        <pc:sldMkLst>
          <pc:docMk/>
          <pc:sldMk cId="2662696834" sldId="278"/>
        </pc:sldMkLst>
        <pc:spChg chg="mod">
          <ac:chgData name="Jefferson Passerini" userId="ec684a97d9b6a829" providerId="LiveId" clId="{FF3F3171-2941-456E-AD21-C6AD2C21E42C}" dt="2024-02-21T15:18:35.672" v="613" actId="20577"/>
          <ac:spMkLst>
            <pc:docMk/>
            <pc:sldMk cId="2662696834" sldId="278"/>
            <ac:spMk id="2" creationId="{64042BE2-F1D7-7769-FA61-69E7BD989D66}"/>
          </ac:spMkLst>
        </pc:spChg>
        <pc:spChg chg="mod">
          <ac:chgData name="Jefferson Passerini" userId="ec684a97d9b6a829" providerId="LiveId" clId="{FF3F3171-2941-456E-AD21-C6AD2C21E42C}" dt="2024-02-21T15:19:08.866" v="622" actId="313"/>
          <ac:spMkLst>
            <pc:docMk/>
            <pc:sldMk cId="2662696834" sldId="278"/>
            <ac:spMk id="3" creationId="{037F5E40-A13B-A986-0429-C9DFED5C8EF7}"/>
          </ac:spMkLst>
        </pc:spChg>
        <pc:picChg chg="del">
          <ac:chgData name="Jefferson Passerini" userId="ec684a97d9b6a829" providerId="LiveId" clId="{FF3F3171-2941-456E-AD21-C6AD2C21E42C}" dt="2024-02-21T15:18:42.576" v="614" actId="478"/>
          <ac:picMkLst>
            <pc:docMk/>
            <pc:sldMk cId="2662696834" sldId="278"/>
            <ac:picMk id="4" creationId="{60C4B4C6-A401-10E9-B17E-885FAEF40A42}"/>
          </ac:picMkLst>
        </pc:picChg>
        <pc:picChg chg="add mod">
          <ac:chgData name="Jefferson Passerini" userId="ec684a97d9b6a829" providerId="LiveId" clId="{FF3F3171-2941-456E-AD21-C6AD2C21E42C}" dt="2024-02-21T15:19:05.607" v="621" actId="1076"/>
          <ac:picMkLst>
            <pc:docMk/>
            <pc:sldMk cId="2662696834" sldId="278"/>
            <ac:picMk id="5" creationId="{BC8904E4-718A-BB07-F9D2-23F69B71E9A4}"/>
          </ac:picMkLst>
        </pc:picChg>
      </pc:sldChg>
      <pc:sldChg chg="addSp delSp modSp add mod">
        <pc:chgData name="Jefferson Passerini" userId="ec684a97d9b6a829" providerId="LiveId" clId="{FF3F3171-2941-456E-AD21-C6AD2C21E42C}" dt="2024-02-21T15:21:18.888" v="649"/>
        <pc:sldMkLst>
          <pc:docMk/>
          <pc:sldMk cId="1142795378" sldId="279"/>
        </pc:sldMkLst>
        <pc:spChg chg="mod">
          <ac:chgData name="Jefferson Passerini" userId="ec684a97d9b6a829" providerId="LiveId" clId="{FF3F3171-2941-456E-AD21-C6AD2C21E42C}" dt="2024-02-21T15:21:18.888" v="649"/>
          <ac:spMkLst>
            <pc:docMk/>
            <pc:sldMk cId="1142795378" sldId="279"/>
            <ac:spMk id="3" creationId="{EA5FA4B1-59DD-DB19-903C-087A91774524}"/>
          </ac:spMkLst>
        </pc:spChg>
        <pc:picChg chg="add mod">
          <ac:chgData name="Jefferson Passerini" userId="ec684a97d9b6a829" providerId="LiveId" clId="{FF3F3171-2941-456E-AD21-C6AD2C21E42C}" dt="2024-02-21T15:19:48.115" v="634" actId="1076"/>
          <ac:picMkLst>
            <pc:docMk/>
            <pc:sldMk cId="1142795378" sldId="279"/>
            <ac:picMk id="4" creationId="{2CE4F44A-3EE0-3043-C3D2-9881D5285490}"/>
          </ac:picMkLst>
        </pc:picChg>
        <pc:picChg chg="del">
          <ac:chgData name="Jefferson Passerini" userId="ec684a97d9b6a829" providerId="LiveId" clId="{FF3F3171-2941-456E-AD21-C6AD2C21E42C}" dt="2024-02-21T15:19:27.301" v="624" actId="478"/>
          <ac:picMkLst>
            <pc:docMk/>
            <pc:sldMk cId="1142795378" sldId="279"/>
            <ac:picMk id="5" creationId="{5F1EF0B6-6224-A70D-3CEC-6EFB54426791}"/>
          </ac:picMkLst>
        </pc:picChg>
      </pc:sldChg>
      <pc:sldChg chg="addSp delSp modSp add mod">
        <pc:chgData name="Jefferson Passerini" userId="ec684a97d9b6a829" providerId="LiveId" clId="{FF3F3171-2941-456E-AD21-C6AD2C21E42C}" dt="2024-02-21T15:22:34.298" v="673" actId="1076"/>
        <pc:sldMkLst>
          <pc:docMk/>
          <pc:sldMk cId="3411644232" sldId="280"/>
        </pc:sldMkLst>
        <pc:spChg chg="mod">
          <ac:chgData name="Jefferson Passerini" userId="ec684a97d9b6a829" providerId="LiveId" clId="{FF3F3171-2941-456E-AD21-C6AD2C21E42C}" dt="2024-02-21T15:21:44.085" v="658" actId="20577"/>
          <ac:spMkLst>
            <pc:docMk/>
            <pc:sldMk cId="3411644232" sldId="280"/>
            <ac:spMk id="2" creationId="{767F0E2F-2635-77E7-61C3-994A8F1EDE6A}"/>
          </ac:spMkLst>
        </pc:spChg>
        <pc:spChg chg="mod">
          <ac:chgData name="Jefferson Passerini" userId="ec684a97d9b6a829" providerId="LiveId" clId="{FF3F3171-2941-456E-AD21-C6AD2C21E42C}" dt="2024-02-21T15:22:14.221" v="668" actId="113"/>
          <ac:spMkLst>
            <pc:docMk/>
            <pc:sldMk cId="3411644232" sldId="280"/>
            <ac:spMk id="3" creationId="{214B639C-ACBF-E9B0-2E9D-711B25B8C802}"/>
          </ac:spMkLst>
        </pc:spChg>
        <pc:picChg chg="del">
          <ac:chgData name="Jefferson Passerini" userId="ec684a97d9b6a829" providerId="LiveId" clId="{FF3F3171-2941-456E-AD21-C6AD2C21E42C}" dt="2024-02-21T15:22:23.450" v="669" actId="478"/>
          <ac:picMkLst>
            <pc:docMk/>
            <pc:sldMk cId="3411644232" sldId="280"/>
            <ac:picMk id="4" creationId="{BA1D5C92-DDC7-33F3-4F69-1486233D1ECA}"/>
          </ac:picMkLst>
        </pc:picChg>
        <pc:picChg chg="add mod">
          <ac:chgData name="Jefferson Passerini" userId="ec684a97d9b6a829" providerId="LiveId" clId="{FF3F3171-2941-456E-AD21-C6AD2C21E42C}" dt="2024-02-21T15:22:34.298" v="673" actId="1076"/>
          <ac:picMkLst>
            <pc:docMk/>
            <pc:sldMk cId="3411644232" sldId="280"/>
            <ac:picMk id="5" creationId="{2B171B61-EED8-9C33-5CB7-19B52BD1FA1B}"/>
          </ac:picMkLst>
        </pc:picChg>
      </pc:sldChg>
      <pc:sldChg chg="addSp delSp modSp add mod">
        <pc:chgData name="Jefferson Passerini" userId="ec684a97d9b6a829" providerId="LiveId" clId="{FF3F3171-2941-456E-AD21-C6AD2C21E42C}" dt="2024-02-22T13:22:13.808" v="736" actId="14100"/>
        <pc:sldMkLst>
          <pc:docMk/>
          <pc:sldMk cId="3314671756" sldId="281"/>
        </pc:sldMkLst>
        <pc:spChg chg="mod">
          <ac:chgData name="Jefferson Passerini" userId="ec684a97d9b6a829" providerId="LiveId" clId="{FF3F3171-2941-456E-AD21-C6AD2C21E42C}" dt="2024-02-21T15:22:57.608" v="692" actId="20577"/>
          <ac:spMkLst>
            <pc:docMk/>
            <pc:sldMk cId="3314671756" sldId="281"/>
            <ac:spMk id="2" creationId="{E9248AD8-0453-1F66-1B2F-99FF07535209}"/>
          </ac:spMkLst>
        </pc:spChg>
        <pc:spChg chg="mod">
          <ac:chgData name="Jefferson Passerini" userId="ec684a97d9b6a829" providerId="LiveId" clId="{FF3F3171-2941-456E-AD21-C6AD2C21E42C}" dt="2024-02-21T15:23:33.048" v="701" actId="113"/>
          <ac:spMkLst>
            <pc:docMk/>
            <pc:sldMk cId="3314671756" sldId="281"/>
            <ac:spMk id="3" creationId="{157DB37D-3413-1813-04B9-AFBB075836F3}"/>
          </ac:spMkLst>
        </pc:spChg>
        <pc:picChg chg="add mod">
          <ac:chgData name="Jefferson Passerini" userId="ec684a97d9b6a829" providerId="LiveId" clId="{FF3F3171-2941-456E-AD21-C6AD2C21E42C}" dt="2024-02-22T13:22:13.808" v="736" actId="14100"/>
          <ac:picMkLst>
            <pc:docMk/>
            <pc:sldMk cId="3314671756" sldId="281"/>
            <ac:picMk id="4" creationId="{C632AE99-1600-1E63-3270-FC4F26A9CE9D}"/>
          </ac:picMkLst>
        </pc:picChg>
        <pc:picChg chg="del">
          <ac:chgData name="Jefferson Passerini" userId="ec684a97d9b6a829" providerId="LiveId" clId="{FF3F3171-2941-456E-AD21-C6AD2C21E42C}" dt="2024-02-22T13:22:08.288" v="733" actId="478"/>
          <ac:picMkLst>
            <pc:docMk/>
            <pc:sldMk cId="3314671756" sldId="281"/>
            <ac:picMk id="5" creationId="{2DD552A1-32E6-D9F5-BDD7-2118AC79CA08}"/>
          </ac:picMkLst>
        </pc:picChg>
      </pc:sldChg>
      <pc:sldChg chg="addSp delSp modSp add mod">
        <pc:chgData name="Jefferson Passerini" userId="ec684a97d9b6a829" providerId="LiveId" clId="{FF3F3171-2941-456E-AD21-C6AD2C21E42C}" dt="2024-02-21T15:24:49.939" v="732" actId="114"/>
        <pc:sldMkLst>
          <pc:docMk/>
          <pc:sldMk cId="3474403707" sldId="282"/>
        </pc:sldMkLst>
        <pc:spChg chg="mod">
          <ac:chgData name="Jefferson Passerini" userId="ec684a97d9b6a829" providerId="LiveId" clId="{FF3F3171-2941-456E-AD21-C6AD2C21E42C}" dt="2024-02-21T15:24:15.259" v="713" actId="20577"/>
          <ac:spMkLst>
            <pc:docMk/>
            <pc:sldMk cId="3474403707" sldId="282"/>
            <ac:spMk id="2" creationId="{2A17C385-5CD0-1EE3-5DE6-88401782A26D}"/>
          </ac:spMkLst>
        </pc:spChg>
        <pc:spChg chg="mod">
          <ac:chgData name="Jefferson Passerini" userId="ec684a97d9b6a829" providerId="LiveId" clId="{FF3F3171-2941-456E-AD21-C6AD2C21E42C}" dt="2024-02-21T15:24:49.939" v="732" actId="114"/>
          <ac:spMkLst>
            <pc:docMk/>
            <pc:sldMk cId="3474403707" sldId="282"/>
            <ac:spMk id="3" creationId="{38C061F8-A397-F9BF-4BAD-8A850110C7DF}"/>
          </ac:spMkLst>
        </pc:spChg>
        <pc:picChg chg="add mod">
          <ac:chgData name="Jefferson Passerini" userId="ec684a97d9b6a829" providerId="LiveId" clId="{FF3F3171-2941-456E-AD21-C6AD2C21E42C}" dt="2024-02-21T15:24:10.716" v="707" actId="1076"/>
          <ac:picMkLst>
            <pc:docMk/>
            <pc:sldMk cId="3474403707" sldId="282"/>
            <ac:picMk id="4" creationId="{74EC6264-FF31-0080-1E28-F64D9139D5ED}"/>
          </ac:picMkLst>
        </pc:picChg>
        <pc:picChg chg="del">
          <ac:chgData name="Jefferson Passerini" userId="ec684a97d9b6a829" providerId="LiveId" clId="{FF3F3171-2941-456E-AD21-C6AD2C21E42C}" dt="2024-02-21T15:23:59.533" v="703" actId="478"/>
          <ac:picMkLst>
            <pc:docMk/>
            <pc:sldMk cId="3474403707" sldId="282"/>
            <ac:picMk id="5" creationId="{9365C57D-78AD-37EF-C51D-CBE024B4A6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2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0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9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8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9EA27E-4B8A-8275-F078-D8793F8C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5862" y="2291064"/>
            <a:ext cx="3936275" cy="1351706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2200"/>
              <a:t>Introdução aos Padrões de Projeto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38D869-AD46-A0F1-FDFE-EC890D401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931" y="4239912"/>
            <a:ext cx="3492137" cy="1444536"/>
          </a:xfrm>
        </p:spPr>
        <p:txBody>
          <a:bodyPr>
            <a:normAutofit/>
          </a:bodyPr>
          <a:lstStyle/>
          <a:p>
            <a:pPr algn="ctr"/>
            <a:r>
              <a:rPr lang="pt-BR" i="1" dirty="0"/>
              <a:t>Design </a:t>
            </a:r>
            <a:r>
              <a:rPr lang="pt-BR" i="1" dirty="0" err="1"/>
              <a:t>Patterns</a:t>
            </a:r>
            <a:endParaRPr lang="pt-BR" i="1" dirty="0"/>
          </a:p>
          <a:p>
            <a:pPr algn="ctr"/>
            <a:r>
              <a:rPr lang="pt-BR" dirty="0"/>
              <a:t>Prof. Me. Jefferson Passerini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40F2B-C3C0-9BB9-419F-3B2F968A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9" r="19076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4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8560-D453-D22D-9E6F-D4EA9837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3828B-879C-70E9-2B46-69E2C43B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A5F81-EE86-B4F6-0EC9-D8C3A1401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048" y="1414732"/>
            <a:ext cx="5802876" cy="4744527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Por exem­plo, uma classe </a:t>
            </a:r>
            <a:r>
              <a:rPr lang="pt-BR" sz="1800" b="1" dirty="0"/>
              <a:t>Avião</a:t>
            </a:r>
            <a:r>
              <a:rPr lang="pt-BR" sz="1800" dirty="0"/>
              <a:t> po­de­ria pro­va­vel­mente exis­tir em um si­mu­la­dor de voo e em uma apli­ca­ção de com­pra de pas­sa­gens aé­reas.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Mas no pri­meiro caso, ele guar­da­ria de­ta­lhes re­la­ci­o­na­dos ao pró­prio voo, en­quanto que no se­gundo caso você se im­por­ta­ria ape­nas com as pol­tro­nas dis­po­ní­veis e os lo­cais delas.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dirty="0"/>
              <a:t>A Abs­tra­ção é um mo­delo de um ob­jeto ou fenô­meno do mundo real, li­mi­tado a um con­texto es­pe­cí­fico, que re­pre­senta todos os de­ta­lhes re­le­van­tes para este con­texto com grande pre­ci­são e omite o resto.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FBE408-0D0D-ABCB-873A-B155CC6522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1286" y="1600200"/>
            <a:ext cx="434628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68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BC19-4BC7-69CC-B8DB-94EC4612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5D6E3-FB4F-0C1A-7DA1-0BAA4445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47F1A-EEA5-2A94-92A5-93CC7DAC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68506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Para ligar um motor de carro, você pre­cisa ape­nas girar a chave ou aper­tar um botão. Você não pre­cisa co­nec­tar os fios de­baixo do capô, ro­ta­ci­o­nar o eixo das ma­ni­ve­las e ci­lin­dros, e ini­ciar o ciclo de força do motor.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Estes de­ta­lhes estão em­baixo do capô do carro. Você tem ape­nas uma </a:t>
            </a:r>
            <a:r>
              <a:rPr lang="pt-BR" sz="2000" b="1" dirty="0"/>
              <a:t>in­ter­face sim­ples:</a:t>
            </a:r>
            <a:r>
              <a:rPr lang="pt-BR" sz="2000" dirty="0"/>
              <a:t> um in­ter­rup­tor de ig­ni­ção, um vo­lante, e al­guns pe­dais. Isso ilus­tra como cada ob­jeto tem um in­ter­face—uma parte pú­blica do ob­jeto, aberto a in­te­ra­ções com ou­tros objetos.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O En­cap­su­la­mento é a ha­bi­li­dade de um ob­jeto de es­con­der parte de seu es­tado e com­por­ta­men­tos de ou­tros ob­je­tos, ex­pondo ape­nas uma in­ter­face li­mi­tada para o resto do programa.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9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96239-1553-0466-2B89-B877F7D2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0503F-D624-A6D7-DC1E-46AF62F6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68885-9AB1-3474-0B8D-16D2D616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68506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En­cap­su­lar al­guma coisa sig­ni­fica torná-la privada</a:t>
            </a:r>
            <a:r>
              <a:rPr lang="pt-BR" sz="2000" dirty="0"/>
              <a:t>, e por­tanto aces­sí­vel ape­nas por den­tro dos mé­to­dos da sua pró­pria classe. </a:t>
            </a:r>
            <a:r>
              <a:rPr lang="pt-BR" sz="2000" b="1" dirty="0"/>
              <a:t>Há um modo um pouco menos res­tri­tivo cha­mado protegido</a:t>
            </a:r>
            <a:r>
              <a:rPr lang="pt-BR" sz="2000" dirty="0"/>
              <a:t> que torna um mem­bro da classe dis­po­ní­vel para sub­clas­ses também.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In­ter­fa­ces</a:t>
            </a:r>
            <a:r>
              <a:rPr lang="pt-BR" sz="2000" dirty="0"/>
              <a:t> e clas­ses/mé­to­dos abs­tra­tos da mai­o­ria das lin­gua­gens de pro­gra­ma­ção são ba­se­a­dos em con­cei­tos de abs­tra­ção e en­cap­su­la­mento.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Em lin­gua­gens de pro­gra­ma­ção mo­der­nas ori­en­ta­das a ob­je­tos, o me­ca­nismo de in­ter­face (</a:t>
            </a:r>
            <a:r>
              <a:rPr lang="pt-BR" sz="2000" b="1" dirty="0"/>
              <a:t>ge­ral­mente de­cla­rado com a palavra-chave, interface ou protocolo</a:t>
            </a:r>
            <a:r>
              <a:rPr lang="pt-BR" sz="2000" dirty="0"/>
              <a:t>) per­mite que você de­fina con­tra­tos de in­te­ra­ção entre ob­je­tos.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Esse é um dos mo­ti­vos pelos quais as in­ter­fa­ces so­mente se im­por­tam com os com­por­ta­men­tos de ob­je­tos, e por­que você não pode de­cla­rar um campo em uma interface.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9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664F-97A4-25D5-0E35-B8A800337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7B0E-5422-A50E-184B-F13AA9D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D04D7-0762-47AD-7ED6-A1FF2868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68506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O fato da pa­la­vra in­ter­face apa­re­cer como a parte pú­blica de um ob­jeto enquanto que tam­bém temos o tipo interface na mai­o­ria das linguagens de pro­gra­ma­ção pode ser bem con­fuso.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Ima­gine que você tenha uma </a:t>
            </a:r>
            <a:r>
              <a:rPr lang="pt-BR" sz="2000" b="1" dirty="0"/>
              <a:t>in­ter­face </a:t>
            </a:r>
            <a:r>
              <a:rPr lang="pt-BR" sz="2000" b="1" dirty="0" err="1"/>
              <a:t>TransporteAéreo</a:t>
            </a:r>
            <a:r>
              <a:rPr lang="pt-BR" sz="2000" dirty="0"/>
              <a:t> com um mé­todo voar(origem, destino, passageiros).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Quando de­sen­vol­vendo um si­mu­la­dor de trans­porte aéreo você res­trin­giu a </a:t>
            </a:r>
            <a:r>
              <a:rPr lang="pt-BR" sz="2000" b="1" dirty="0"/>
              <a:t>classe Aeroporto</a:t>
            </a:r>
            <a:r>
              <a:rPr lang="pt-BR" sz="2000" dirty="0"/>
              <a:t> para tra­ba­lhar ape­nas com ob­je­tos que im­ple­men­tam a i</a:t>
            </a:r>
            <a:r>
              <a:rPr lang="pt-BR" sz="2000" b="1" dirty="0"/>
              <a:t>n­ter­face </a:t>
            </a:r>
            <a:r>
              <a:rPr lang="pt-BR" sz="2000" b="1" dirty="0" err="1"/>
              <a:t>TransporteAéreo</a:t>
            </a:r>
            <a:r>
              <a:rPr lang="pt-BR" sz="20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Após isso, você pode ter cer­teza que qual­quer ob­jeto pas­sado para um ob­jeto aero­porto, seja ela um </a:t>
            </a:r>
            <a:r>
              <a:rPr lang="pt-BR" sz="2000" b="1" dirty="0"/>
              <a:t>Avião</a:t>
            </a:r>
            <a:r>
              <a:rPr lang="pt-BR" sz="2000" dirty="0"/>
              <a:t>, um </a:t>
            </a:r>
            <a:r>
              <a:rPr lang="pt-BR" sz="2000" b="1" dirty="0"/>
              <a:t>Helicóptero</a:t>
            </a:r>
            <a:r>
              <a:rPr lang="pt-BR" sz="2000" dirty="0"/>
              <a:t>, ou um ines­pe­rado </a:t>
            </a:r>
            <a:r>
              <a:rPr lang="pt-BR" sz="2000" b="1" dirty="0"/>
              <a:t>Grifo Domesticado</a:t>
            </a:r>
            <a:r>
              <a:rPr lang="pt-BR" sz="2000" dirty="0"/>
              <a:t>, todos serão ca­pa­zes de ater­ris­sar ou de­co­lar deste tipo de aeroporto.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41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DF1F2-3A6E-73CF-82FC-9D7E33BF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F6387-CDD3-FDE7-569A-F1692644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C86C7-F342-650D-1A27-554299AF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5086884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Você pode mudar a imple­men­ta­ção do método voar nes­sas classes de qual­quer maneira que de­seje.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 Desde que a as­si­na­tura do mé­todo per­ma­neça a mesma que a de­cla­rada na in­ter­face, todas as instân­cias da classe Aeroporto podem tra­balhar com seus ob­je­tos voado­res sem problemas.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8A0E79-4147-0704-9168-192AA468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96000" y="849080"/>
            <a:ext cx="5376240" cy="50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68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4BFB3-3EB4-F196-36F5-71D396768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5E86F-22FF-1D4F-5200-133777D2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EEDA6-2907-93CC-C7DD-D5A8C0D02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68506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A He­rança é a ha­bi­li­dade de cons­truir novas clas­ses em cima de clas­ses já exis­ten­tes.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O maior be­ne­fí­cio da he­rança é a reu­ti­li­za­ção de có­digo.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Se você quer criar uma classe que é ape­nas um pouco di­fe­rente de uma já exis­tente, não há ne­ces­si­dade de du­pli­car o có­digo.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Ao invés disso, você es­tende a classe exis­tente e co­loca a fun­ci­o­na­li­dade adi­ci­o­nal den­tro de uma sub­classe re­sul­tante, que her­dará todos os cam­pos de mé­to­dos da superclasse.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962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D5014-720C-7903-C80A-88D119EF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02E5-1DA8-A57D-F688-207D577E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F66CE-C675-E7E6-1621-A370437F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6700024" cy="5210353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A con­sequên­cia de usar a he­rança é que as sub­clas­ses têm a mesma in­ter­face que sua classe mãe.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Você não pode es­con­der um mé­todo em uma sub­classe se ele foi de­cla­rado na su­per­classe.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Você deve tam­bém im­ple­men­tar todos os mé­to­dos abs­tra­tos, mesmo que eles não façam sen­tido em sua subclasse.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Na mai­o­ria das lin­gua­gens de pro­gra­ma­ção uma sub­classe pode es­ten­der ape­nas uma su­per­classe (não permitem herança múltipla).  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Por outro lado, qual­quer classe pode im­ple­men­tar vá­rias in­ter­fa­ces ao mesmo tempo. Mas como men­ci­o­nado an­te­ri­or­mente, se uma su­per­classe im­ple­menta uma in­ter­face, todas as suas sub­clas­ses tam­bém devem im­ple­mentá-la.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C6F37F-C097-AD28-D12E-A634AC9C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63442" y="698741"/>
            <a:ext cx="4703251" cy="34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667FC5-B30F-0A59-1BED-49CDEE23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24437" y="4202342"/>
            <a:ext cx="3503159" cy="26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92C077-E00B-00F2-95C1-64BEDDE70D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62909" y="4532438"/>
            <a:ext cx="3780000" cy="28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46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8F064-D1BD-3ADE-2F77-0F1562AE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E8B84-DB1D-B0DA-00D4-0C65DC80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60C0F-3A06-1808-69B0-665BED2B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5362929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Vamos ver al­guns exem­plos de ani­mais. A mai­o­ria dos </a:t>
            </a:r>
            <a:r>
              <a:rPr lang="pt-BR" sz="2000" b="1" dirty="0"/>
              <a:t>Animais</a:t>
            </a:r>
            <a:r>
              <a:rPr lang="pt-BR" sz="2000" dirty="0"/>
              <a:t> podem pro­du­zir sons.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Nós po­de­mos an­te­ci­par que todas as sub­clas­ses terão que so­bres­cre­ver o mé­todo base </a:t>
            </a:r>
            <a:r>
              <a:rPr lang="pt-BR" sz="2000" b="1" dirty="0" err="1"/>
              <a:t>produzirSom</a:t>
            </a:r>
            <a:r>
              <a:rPr lang="pt-BR" sz="2000" dirty="0"/>
              <a:t> para que cada sub­classe possa emi­tir o som cor­reto;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por­tanto nós po­de­mos de­clará-lo abstrato agora mesmo. Isso per­mite omitir qual­quer im­ple­men­ta­ção pa­drão do mé­todo na su­per­classe, mas força todas as sub­clas­ses a se vi­ra­rem com o que têm.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A1BDE9-7A82-ED4A-95A9-6B72D01D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82534" y="368645"/>
            <a:ext cx="5787793" cy="5328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93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3029-3A1B-B653-6527-75258190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A8B54-9B27-1847-8053-C0F92F4D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C9B51-6D4B-E2E3-1FD6-80FEC28D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5362929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Ima­gine que co­lo­ca­mos vá­rios gatos e cães em uma bolsa grande.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Então, com os olhos fe­cha­dos, nós tira­mos os ani­mais um a um para fora da bolsa.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Após ti­rar­mos um ani­mal da bolsa, nós não sa­be­mos com cer­teza o que ele é.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Con­tudo, se fi­zer­mos ca­rí­cias no animal o su­fi­ci­ente, ele vai emi­tir um som de ale­gria es­pe­cí­fico, dependendo de sua classe concreta.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384C01-9473-3C3B-4306-4A8482A9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4997" y="4290466"/>
            <a:ext cx="4346640" cy="2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FB24F8-971C-C80C-ADFE-77ECE5CD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11256" y="443188"/>
            <a:ext cx="3534121" cy="3253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75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B179-216A-E7AB-3E5A-88A53616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2E52F-9026-36E3-9CD9-C5911875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8BD46-6516-D8AF-2272-551D1865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5362929" cy="5210353"/>
          </a:xfrm>
        </p:spPr>
        <p:txBody>
          <a:bodyPr>
            <a:normAutofit fontScale="850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O pro­grama não sabe o tipo concreto do ob­jeto con­tido den­tro da va­riá­vel a;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Mas, gra­ças ao me­ca­nismo es­pecial cha­mado po­li­mor­fismo, o programa pode ras­trear a subclasse do ob­jeto cujo mé­todo está sendo exe­cu­tado e exe­cu­tar o com­por­ta­mento apropriado.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b="1" dirty="0"/>
              <a:t>O Po­li­mor­fismo é a ha­bi­li­dade de um pro­grama de­tec­tar a classe real de um ob­jeto e cha­mar sua im­ple­men­ta­ção mesmo quando seu tipo real é des­co­nhe­cido no con­texto atual.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000" dirty="0"/>
              <a:t>Você tam­bém pode pen­sar no po­li­mor­fismo como a ha­bi­li­dade de um ob­jeto “fin­gir” que é outra coisa, geral­mente uma classe que ele es­tende ou uma in­terface que ele im­ple­menta. No nosso exem­plo, os cães e gatos na bolsa es­ta­vam fin­gindo ser ani­mais genéricos.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EF5B7C-4AC4-A5CA-661C-2F4B0A57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04997" y="4290466"/>
            <a:ext cx="4346640" cy="23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F7370E-BFAA-7178-B6F6-4EBA395F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11256" y="443188"/>
            <a:ext cx="3534121" cy="3253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2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306CC-6ACF-B8DB-F44D-7DA0472E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195" y="1082560"/>
            <a:ext cx="4229100" cy="540326"/>
          </a:xfrm>
        </p:spPr>
        <p:txBody>
          <a:bodyPr>
            <a:normAutofit fontScale="90000"/>
          </a:bodyPr>
          <a:lstStyle/>
          <a:p>
            <a:r>
              <a:rPr lang="pt-BR" dirty="0"/>
              <a:t>Básico de POO</a:t>
            </a:r>
          </a:p>
        </p:txBody>
      </p:sp>
      <p:pic>
        <p:nvPicPr>
          <p:cNvPr id="5" name="Picture 4" descr="Rolos de plantas">
            <a:extLst>
              <a:ext uri="{FF2B5EF4-FFF2-40B4-BE49-F238E27FC236}">
                <a16:creationId xmlns:a16="http://schemas.microsoft.com/office/drawing/2014/main" id="{24FF0C6E-5C24-C9B0-9A1B-6D523928B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772BD-5705-8FF6-9D85-BCBD4F13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46" y="2286000"/>
            <a:ext cx="4959928" cy="38100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P</a:t>
            </a:r>
            <a:r>
              <a:rPr lang="pt-BR" dirty="0"/>
              <a:t>rogramação </a:t>
            </a:r>
            <a:r>
              <a:rPr lang="pt-BR" b="1" dirty="0"/>
              <a:t>O</a:t>
            </a:r>
            <a:r>
              <a:rPr lang="pt-BR" dirty="0"/>
              <a:t>rientada à </a:t>
            </a:r>
            <a:r>
              <a:rPr lang="pt-BR" b="1" dirty="0"/>
              <a:t>O</a:t>
            </a:r>
            <a:r>
              <a:rPr lang="pt-BR" dirty="0"/>
              <a:t>bjetos (POO) é um paradigma baseado no conceito de envolver pedaços de dados, e comportamentos relacionados aqueles dados, em uma coleção chamada objetos, que são construídos de um conjunto de “planos de construção”, definidos por um programador, chamados de classes.</a:t>
            </a:r>
          </a:p>
          <a:p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A3745-293B-E008-2130-91864EAF4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DE5AB-D601-8EAE-FDD5-4EB9F20B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6"/>
            <a:ext cx="10287000" cy="683778"/>
          </a:xfrm>
        </p:spPr>
        <p:txBody>
          <a:bodyPr>
            <a:normAutofit/>
          </a:bodyPr>
          <a:lstStyle/>
          <a:p>
            <a:r>
              <a:rPr lang="pt-BR" dirty="0"/>
              <a:t>Relações entre objetos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D4C079-B695-39F5-8348-5D7F3705B979}"/>
              </a:ext>
            </a:extLst>
          </p:cNvPr>
          <p:cNvSpPr txBox="1"/>
          <p:nvPr/>
        </p:nvSpPr>
        <p:spPr>
          <a:xfrm>
            <a:off x="563418" y="1193198"/>
            <a:ext cx="11280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3200" dirty="0"/>
              <a:t>Além da Herança temos outras relações entre objetos.</a:t>
            </a:r>
          </a:p>
        </p:txBody>
      </p:sp>
    </p:spTree>
    <p:extLst>
      <p:ext uri="{BB962C8B-B14F-4D97-AF65-F5344CB8AC3E}">
        <p14:creationId xmlns:p14="http://schemas.microsoft.com/office/powerpoint/2010/main" val="323683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EA95F-2960-E91D-7CC4-BD5B9386D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13AB8-FCD9-47F0-5E9C-E3C3B0AE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7DBB2-8492-D18B-7B8B-0B25F6EC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51254" cy="521035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A de­pen­dên­cia é o mais bá­sico e o mais fraco tipo de re­la­ções entre classes.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Existe uma de­pen­dên­cia entre duas clas­ses se al­gu­mas mu­dan­ças na definição de uma das clas­ses pode re­sul­tar em mo­di­fi­ca­ções em outra classe.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A de­pen­dên­cia ti­pi­ca­mente ocorre quando você usa nomes de clas­ses concre­tas em seu có­digo.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Por exem­plo, quando es­pe­ci­fi­cando tipos em as­si­na­tu­ras de mé­to­dos, quando ins­tan­ci­ando ob­je­tos atra­vés de cha­ma­das do cons­tru­tor, etc. Você pode tor­nar a de­pen­dên­cia mais fraca se você fazer seu có­digo ser dependente de interfaces ou clas­ses abs­tra­tas ao invés de clas­ses concretas.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35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BC17B-9A3A-4680-1956-5BF67976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44E58-2680-BA7A-587B-D1184648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02E4DB-4C8E-D01B-9226-01992613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51254" cy="197544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Ge­ral­mente, um di­a­grama UML não mos­tra todas as de­pen­dên­cias—há muitas delas em um có­digo de ver­dade. Ao invés de po­luir o di­a­grama com de­pen­dên­cias, você pode ser se­le­tivo e mos­trar ape­nas aque­las que são im­por­tan­tes para o que quer que seja que você está comunicando.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C58117-9CBB-0383-FC72-2773AD8F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61624" y="3429000"/>
            <a:ext cx="6068752" cy="1660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299FD-8021-49E7-0366-332ECC861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2BE2-F1D7-7769-FA61-69E7BD98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F5E40-A13B-A986-0429-C9DFED5C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948906"/>
            <a:ext cx="11151254" cy="3415068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A as­so­ci­a­ção é um re­la­ci­o­na­mento no qual um ob­jeto usa ou in­te­rage com outro.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Em di­a­gra­mas UML, o re­la­ci­o­na­mento de as­so­ci­a­ção é mos­trado por uma seta sim­ples de­se­nhada de um ob­jeto e apon­tada para outro que ele uti­liza.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A pro­pó­sito, ter uma as­so­ci­a­ção bidirecional é uma coisa com­ple­ta­mente nor­mal. Neste caso, a fle­cha pre­cisa apon­tar para ambos.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/>
              <a:t>A as­so­ci­a­ção pode ser vista como um tipo es­pe­ci­a­li­zado de de­pen­dên­cia, onde um ob­jeto sem­pre tem acesso aos ob­je­tos os quais ele in­te­rage, en­quanto que a de­pen­dên­cia sim­ples não es­ta­be­lece uma li­ga­ção per­ma­nente entre os objetos.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8904E4-718A-BB07-F9D2-23F69B71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464760" y="4622767"/>
            <a:ext cx="5262479" cy="1545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269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EE97-B2EC-74F5-9C16-38736193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9470B-83CC-EFD1-561A-1F75CD57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FA4B1-59DD-DB19-903C-087A917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22" y="1030234"/>
            <a:ext cx="6656661" cy="5540449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dirty="0"/>
              <a:t>Para so­li­di­fi­car seu en­ten­di­mento da di­fe­rença entre as­so­ci­a­ção e de­pen­dên­cia, vamos ver o exem­plo com­bi­nado. Ima­gine que você tem uma classe Professor.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Ob­serve o mé­todo ensinar</a:t>
            </a:r>
            <a:r>
              <a:rPr lang="pt-BR" b="1" dirty="0"/>
              <a:t>.</a:t>
            </a:r>
            <a:r>
              <a:rPr lang="pt-BR" dirty="0"/>
              <a:t> Ele pre­cisa de um ar­gu­mento da classe Curso, que então é usado no corpo do mé­todo. </a:t>
            </a:r>
            <a:r>
              <a:rPr lang="pt-BR" b="1" i="1" u="sng" dirty="0"/>
              <a:t>Se al­guém muda o mé­todo </a:t>
            </a:r>
            <a:r>
              <a:rPr lang="pt-BR" b="1" i="1" u="sng" dirty="0" err="1"/>
              <a:t>obterConhecimento</a:t>
            </a:r>
            <a:r>
              <a:rPr lang="pt-BR" dirty="0"/>
              <a:t> da classe Curso (al­tera seu nome, ou adi­ci­ona al­guns pa­râ­me­tros ne­ces­sá­rios, </a:t>
            </a:r>
            <a:r>
              <a:rPr lang="pt-BR" dirty="0" err="1"/>
              <a:t>etc</a:t>
            </a:r>
            <a:r>
              <a:rPr lang="pt-BR" dirty="0"/>
              <a:t>) nosso có­digo irá que­brar. Isso é chamado de dependência.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dirty="0"/>
              <a:t>Agora olha para o campo aluno e como ele é usado no mé­todo ensinar. Nós po­de­mos dizer com cer­teza que a classe Aluno é tam­bém uma de­pen­dên­cia para a classe Professor: se o </a:t>
            </a:r>
            <a:r>
              <a:rPr lang="pt-B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mé­todo lembrar </a:t>
            </a:r>
            <a:r>
              <a:rPr lang="pt-BR" dirty="0"/>
              <a:t>mudar, o có­digo da classe Professor irá que­brar.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dirty="0"/>
              <a:t>Con­tudo, uma vez que o campo aluno está sem­pre aces­sí­vel para qual­quer mé­todo do Professor, a classe Aluno não é ape­nas uma de­pen­dên­cia, mas tam­bém uma associação.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E4F44A-3EE0-3043-C3D2-9881D528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54983" y="2188952"/>
            <a:ext cx="4938695" cy="2480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795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E1E65-28A8-670A-675C-4ECEF5AA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F0E2F-2635-77E7-61C3-994A8F1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B639C-ACBF-E9B0-2E9D-711B25B8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22" y="849080"/>
            <a:ext cx="6656661" cy="5540449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A agre­ga­ção é um tipo es­pe­ci­a­li­zado de as­so­ci­a­ção que re­pre­senta re­la­ções in­di­vi­du­ais (</a:t>
            </a:r>
            <a:r>
              <a:rPr lang="pt-BR" sz="1800" dirty="0" err="1"/>
              <a:t>one-to-many</a:t>
            </a:r>
            <a:r>
              <a:rPr lang="pt-BR" sz="1800" dirty="0"/>
              <a:t>), múl­ti­plas (</a:t>
            </a:r>
            <a:r>
              <a:rPr lang="pt-BR" sz="1800" dirty="0" err="1"/>
              <a:t>many-to-many</a:t>
            </a:r>
            <a:r>
              <a:rPr lang="pt-BR" sz="1800" dirty="0"/>
              <a:t>), e to­tais (</a:t>
            </a:r>
            <a:r>
              <a:rPr lang="pt-BR" sz="1800" dirty="0" err="1"/>
              <a:t>whole-part</a:t>
            </a:r>
            <a:r>
              <a:rPr lang="pt-BR" sz="1800" dirty="0"/>
              <a:t>) entre múl­ti­plos objetos.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Ge­ral­mente, sob agre­ga­ção, um ob­jeto “tem” um con­junto de ou­tros ob­je­tos e serve como um con­têi­ner ou co­le­ção. </a:t>
            </a:r>
            <a:r>
              <a:rPr lang="pt-BR" sz="1800" dirty="0"/>
              <a:t>O com­po­nente pode exis­tir sem o con­têi­ner e pode ser li­gado atra­vés de vá­rios con­têi­ne­res ao mesmo tempo. No UML a re­la­ção de agre­ga­ção é mos­trada como uma linha e um di­a­mante vazio na ponta do con­têi­ner e uma fle­cha apon­tando para o componente.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Em­bora es­te­ja­mos fa­lando sobre re­la­ções entre ob­je­tos, lem­bre-se que o UML re­pre­senta re­la­ções entre clas­ses. </a:t>
            </a:r>
            <a:r>
              <a:rPr lang="pt-BR" sz="1800" dirty="0"/>
              <a:t>Isso sig­ni­fica que um ob­jeto uni­ver­si­dade pode con­sis­tir de múl­ti­plos de­par­ta­men­tos mesmo que você veja ape­nas um “bloco” para cada en­ti­dade no di­a­grama. A no­ta­ção do UML pode re­pre­sen­tar quan­ti­da­des em ambos os lados da re­la­ção, mas tudo bem omiti-las se as quan­ti­da­des não par­ti­ci­pam do contexto.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171B61-EED8-9C33-5CB7-19B52BD1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60158" y="2961488"/>
            <a:ext cx="4747694" cy="1305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4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F7AB5-890D-5451-BC4D-CEB3D5F0B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48AD8-0453-1F66-1B2F-99FF0753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DB37D-3413-1813-04B9-AFBB0758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22" y="849080"/>
            <a:ext cx="6656661" cy="5540449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A com­po­si­ção é um tipo es­pe­cí­fico de agre­ga­ção, onde um ob­jeto é com­posto de um ou mais ins­tân­cias de outro. </a:t>
            </a:r>
            <a:r>
              <a:rPr lang="pt-BR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dis­tin­ção entre esta re­la­ção e as ou­tras é que o com­po­nente só pode exis­tir como parte de um con­têi­ner. </a:t>
            </a:r>
            <a:r>
              <a:rPr lang="pt-BR" sz="1800" dirty="0"/>
              <a:t>No UML a re­la­ção de com­po­si­ção é de­se­nhada do mesmo modo que para a agre­ga­ção, mas com um di­a­mante pre­en­chido na base da flecha.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Ob­serve que, na lín­gua In­glesa, mui­tas pes­soas usam com frequên­cia o termo “</a:t>
            </a:r>
            <a:r>
              <a:rPr lang="pt-BR" sz="1800" dirty="0" err="1"/>
              <a:t>composition</a:t>
            </a:r>
            <a:r>
              <a:rPr lang="pt-BR" sz="1800" dirty="0"/>
              <a:t>” (com­po­si­ção) quando re­al­mente que­rem dizer tanto a agre­ga­ção como a com­po­si­ção.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O exem­plo mais no­tó­rio para isso é o fa­moso prin­cí­pio </a:t>
            </a: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pt-BR" sz="1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cho­ose</a:t>
            </a: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com­po­si­tion</a:t>
            </a: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</a:t>
            </a:r>
            <a:r>
              <a:rPr lang="pt-BR" sz="1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inhe­ri­tance</a:t>
            </a: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(es­co­lha com­po­si­ção sobre he­rança).</a:t>
            </a:r>
            <a:r>
              <a:rPr lang="pt-BR" sz="1800" dirty="0"/>
              <a:t> Não é por­que as pes­soas des­co­nhe­cem a dife­rença, mas por­que a pa­la­vra “</a:t>
            </a:r>
            <a:r>
              <a:rPr lang="pt-BR" sz="1800" dirty="0" err="1"/>
              <a:t>com­po­si­tion</a:t>
            </a:r>
            <a:r>
              <a:rPr lang="pt-BR" sz="1800" dirty="0"/>
              <a:t>” (por exem­plo em “</a:t>
            </a:r>
            <a:r>
              <a:rPr lang="pt-BR" sz="1800" dirty="0" err="1"/>
              <a:t>ob­ject</a:t>
            </a:r>
            <a:r>
              <a:rPr lang="pt-BR" sz="1800" dirty="0"/>
              <a:t> </a:t>
            </a:r>
            <a:r>
              <a:rPr lang="pt-BR" sz="1800" dirty="0" err="1"/>
              <a:t>com­po­si­tion</a:t>
            </a:r>
            <a:r>
              <a:rPr lang="pt-BR" sz="1800" dirty="0"/>
              <a:t>”) soa mais na­tu­ral para elas.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32AE99-1600-1E63-3270-FC4F26A9CE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98499" y="2471945"/>
            <a:ext cx="5087406" cy="1297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67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BF1F-49EB-F935-A859-6DD4985A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C385-5CD0-1EE3-5DE6-8840178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061F8-A397-F9BF-4BAD-8A850110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22" y="849080"/>
            <a:ext cx="6656661" cy="5540449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De­pen­dên­cia</a:t>
            </a:r>
            <a:r>
              <a:rPr lang="pt-BR" sz="1800" b="1" dirty="0"/>
              <a:t>: </a:t>
            </a:r>
            <a:r>
              <a:rPr lang="pt-BR" sz="1800" dirty="0"/>
              <a:t>Classe A pode ser afe­tada por mu­dan­ças na classe B.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As­so­ci­a­ção</a:t>
            </a:r>
            <a:r>
              <a:rPr lang="pt-BR" sz="1800" b="1" dirty="0"/>
              <a:t>:</a:t>
            </a:r>
            <a:r>
              <a:rPr lang="pt-BR" sz="1800" dirty="0"/>
              <a:t> Ob­jeto A sabe sobre ob­jeto B. Classe A de­pende de B.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Agre­ga­ção</a:t>
            </a:r>
            <a:r>
              <a:rPr lang="pt-BR" sz="1800" b="1" dirty="0"/>
              <a:t>:</a:t>
            </a:r>
            <a:r>
              <a:rPr lang="pt-BR" sz="1800" dirty="0"/>
              <a:t> Ob­jeto A sabe sobre ob­jeto B, e con­siste de B. Classe A de­pende de B.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Com­po­si­ção</a:t>
            </a:r>
            <a:r>
              <a:rPr lang="pt-BR" sz="1800" b="1" dirty="0"/>
              <a:t>:</a:t>
            </a:r>
            <a:r>
              <a:rPr lang="pt-BR" sz="1800" dirty="0"/>
              <a:t> Ob­jeto A sabe sobre ob­jeto B, con­siste de B, e ge­ren­cia o ciclo de vida de B. Classe A de­pende de B.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Im­ple­men­ta­ção</a:t>
            </a:r>
            <a:r>
              <a:rPr lang="pt-BR" sz="1800" b="1" dirty="0"/>
              <a:t>:</a:t>
            </a:r>
            <a:r>
              <a:rPr lang="pt-BR" sz="1800" dirty="0"/>
              <a:t> Classe A de­fine mé­to­dos de­cla­ra­dos na in­ter­face B. ob­je­tos de A podem ser tra­ta­dos como B. Classe A de­pende de B.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He­rança</a:t>
            </a:r>
            <a:r>
              <a:rPr lang="pt-BR" sz="1800" b="1" dirty="0"/>
              <a:t>: </a:t>
            </a:r>
            <a:r>
              <a:rPr lang="pt-BR" sz="1800" dirty="0"/>
              <a:t>Classe A herda a in­ter­face e im­ple­men­ta­ção da classe B mas pode es­tendê-la. </a:t>
            </a:r>
            <a:r>
              <a:rPr lang="pt-BR" sz="1800" dirty="0" err="1"/>
              <a:t>Ob­jets</a:t>
            </a:r>
            <a:r>
              <a:rPr lang="pt-BR" sz="1800" dirty="0"/>
              <a:t> de A podem ser tra­ta­dos como B. Classe A de­pende de B.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EC6264-FF31-0080-1E28-F64D9139D5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54983" y="987553"/>
            <a:ext cx="5162688" cy="455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4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35B3F-EC05-7707-21D2-85E9E74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711057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56A25-F598-77A6-FE00-B35ECBF3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394691"/>
            <a:ext cx="5301673" cy="407862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Este é um diagrama UML da </a:t>
            </a:r>
            <a:r>
              <a:rPr lang="pt-BR" sz="1800" b="1" dirty="0"/>
              <a:t>classe</a:t>
            </a:r>
            <a:r>
              <a:rPr lang="pt-BR" sz="1800" dirty="0"/>
              <a:t> </a:t>
            </a:r>
            <a:r>
              <a:rPr lang="pt-BR" sz="1800" b="1" dirty="0"/>
              <a:t>Gato</a:t>
            </a:r>
            <a:r>
              <a:rPr lang="pt-BR" sz="1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Pode-se identificar os atributos que definem as características de um gato;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E os métodos que irão descrever os comportamentos de um gato.</a:t>
            </a:r>
          </a:p>
          <a:p>
            <a:r>
              <a:rPr lang="pt-BR" sz="1800" b="1" dirty="0"/>
              <a:t>É uma prática comum deixar os nomes dos membros e da classe nos diagramas em inglês, como faríamos em um código real. No entanto, comentários e notas também podem ser escritos em português.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FC006F-50CB-1412-4154-6722D7DE56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26911" y="1394691"/>
            <a:ext cx="5435280" cy="356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6BB56-68BB-824F-2026-EBF919573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C335D-2568-6CC5-B930-48C63C64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711057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FA4A7-FB6A-8305-6611-224411E7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394691"/>
            <a:ext cx="5802876" cy="4752252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Dados armazenados dentro dos campos do objeto são referenciados como estados, e todos os métodos de um objeto definem seu comportamento.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A gata Nina é uma instância da classe Gato. Ela tem o mesmo conjunto de atributos que Tom. A diferença está nos valores destes seus atributos: seu gênero é fêmea, ela tem uma cor diferente, e pesa menos.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b="1" dirty="0"/>
              <a:t>Então uma classe é como uma planta de construção que define a estrutura para objetos, que são instâncias concretas daquela classe.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0D2017-A35D-0D24-DCCC-A46D5AEB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37238" y="160721"/>
            <a:ext cx="4415854" cy="2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944D2C-6C3A-3287-3D9B-71B7CF61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15121" y="3086111"/>
            <a:ext cx="4415854" cy="361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20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114A9-B0CC-C809-CAC8-88F64B614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32F631-12F3-5583-FA64-A5690047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D7A3C3-4313-16AF-5CA7-33BED79A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85" y="965231"/>
            <a:ext cx="4229100" cy="540326"/>
          </a:xfrm>
        </p:spPr>
        <p:txBody>
          <a:bodyPr>
            <a:normAutofit fontScale="90000"/>
          </a:bodyPr>
          <a:lstStyle/>
          <a:p>
            <a:r>
              <a:rPr lang="pt-BR" dirty="0"/>
              <a:t>Hierarquia de Classes</a:t>
            </a:r>
          </a:p>
        </p:txBody>
      </p:sp>
      <p:pic>
        <p:nvPicPr>
          <p:cNvPr id="5" name="Picture 4" descr="Rolos de plantas">
            <a:extLst>
              <a:ext uri="{FF2B5EF4-FFF2-40B4-BE49-F238E27FC236}">
                <a16:creationId xmlns:a16="http://schemas.microsoft.com/office/drawing/2014/main" id="{5D475F2D-5E07-5157-7533-F7CB4DAD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1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829187-C10F-0D8A-C912-C7DD1019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B8FA1-9605-507B-87D6-87E2B981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85" y="1811547"/>
            <a:ext cx="5520906" cy="4623759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Enquanto trabalhamos com apenas 1 classe está tudo bem!!!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E se tivermos que incluir a descrição de cachorros ao nosso modelo anterior, esses animais tem atributos comuns com os gatos, possuem comportamentos semelhantes como correr, respirar e dormir.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Mas também possuem características diferentes gatos miam e cachorros latem!!!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Então parece que podemos definir a classe base Animal que listaria atributos e comportamentos em comum.</a:t>
            </a:r>
          </a:p>
          <a:p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AB318-B701-9E53-7883-A7B10E447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2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CBDD-ACE3-6549-EA5F-15525034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878EF-D5CD-D92B-29E8-121C7AFD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711057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Hierarquia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DFBBE-F05C-F7E1-9EAA-54BE8914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394691"/>
            <a:ext cx="5802876" cy="4752252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Uma </a:t>
            </a:r>
            <a:r>
              <a:rPr lang="pt-BR" sz="1800" b="1" dirty="0"/>
              <a:t>classe mãe</a:t>
            </a:r>
            <a:r>
              <a:rPr lang="pt-BR" sz="1800" dirty="0"/>
              <a:t>, como a que recém definimos, é chamada de uma </a:t>
            </a:r>
            <a:r>
              <a:rPr lang="pt-BR" sz="1800" b="1" dirty="0"/>
              <a:t>superclasse</a:t>
            </a:r>
            <a:r>
              <a:rPr lang="pt-BR" sz="1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Suas filhas são as subclasses. </a:t>
            </a:r>
            <a:r>
              <a:rPr lang="pt-BR" sz="1800" b="1" dirty="0"/>
              <a:t>Subclasses herdam estado e comportamento</a:t>
            </a:r>
            <a:r>
              <a:rPr lang="pt-BR" sz="1800" dirty="0"/>
              <a:t> de sua mãe, </a:t>
            </a:r>
            <a:r>
              <a:rPr lang="pt-BR" sz="1800" b="1" dirty="0"/>
              <a:t>definindo apenas atributos e comportamentos que diferem.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Portanto, a classe </a:t>
            </a:r>
            <a:r>
              <a:rPr lang="pt-BR" sz="1800" b="1" dirty="0"/>
              <a:t>Gato</a:t>
            </a:r>
            <a:r>
              <a:rPr lang="pt-BR" sz="1800" dirty="0"/>
              <a:t> teria o método </a:t>
            </a:r>
            <a:r>
              <a:rPr lang="pt-BR" sz="1800" b="1" dirty="0"/>
              <a:t>miado</a:t>
            </a:r>
            <a:r>
              <a:rPr lang="pt-BR" sz="1800" dirty="0"/>
              <a:t> e a classe </a:t>
            </a:r>
            <a:r>
              <a:rPr lang="pt-BR" sz="1800" b="1" dirty="0"/>
              <a:t>Cão </a:t>
            </a:r>
            <a:r>
              <a:rPr lang="pt-BR" sz="1800" dirty="0"/>
              <a:t>o método </a:t>
            </a:r>
            <a:r>
              <a:rPr lang="pt-BR" sz="1800" b="1" dirty="0"/>
              <a:t>latido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E322B5-FC94-E8C5-FD97-1BD670B02C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54273" y="1038861"/>
            <a:ext cx="4624200" cy="491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5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C5FB6-990C-5E9C-AAEC-49D5D482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0F7CE-FA48-4DBD-A804-C937BF1A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711057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Hierarquia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743CA-5A00-014E-1F2B-CCD43146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394691"/>
            <a:ext cx="5802876" cy="4752252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Assumindo que temos um requisito de negócio parecido, podemos ir além e extrair uma classe ainda mais geral de todos os Organismos que será a superclasse para Animais e Plantas.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Tal pirâmide de classes é uma hierarquia. Em tal hierarquia, a classe Gato herda tudo que veio das classes Animal e Organismos.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dirty="0"/>
              <a:t>Sub Classes podem sobrescrever o comportamento de métodos que herdaram de suas classes pais.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Uma Sub Classe pode tanto substituir completamente o comportamento padrão ou apenas melhorá-lo com coisas adicionais.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0FEA2-AA23-FBE6-7E8F-8203A0011B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44614" y="1717859"/>
            <a:ext cx="4411440" cy="321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13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C9F8C-9A50-7CA3-7944-D2DE53940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BE29-CCF9-E4AA-005A-BE324A14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711057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Pilares da </a:t>
            </a:r>
            <a:r>
              <a:rPr lang="pt-BR" dirty="0" err="1"/>
              <a:t>poo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737562-F10C-BF31-7278-028DEFBB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06558" y="1915582"/>
            <a:ext cx="7200720" cy="389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19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05FD-4987-D2CE-A510-4EEF2F9FC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02CB4-6639-5CCD-7C4A-BFE12775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8645"/>
            <a:ext cx="10287000" cy="480435"/>
          </a:xfrm>
        </p:spPr>
        <p:txBody>
          <a:bodyPr>
            <a:normAutofit fontScale="90000"/>
          </a:bodyPr>
          <a:lstStyle/>
          <a:p>
            <a:r>
              <a:rPr lang="pt-BR" dirty="0"/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E321A-2E29-507F-70FA-57155E4D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795" y="1830325"/>
            <a:ext cx="5802876" cy="34274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Na mai­o­ria das vezes quando você está cri­ando um pro­grama com a POO, você molda os ob­je­tos do pro­grama ba­se­ado em ob­je­tos do mundo real.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Con­tudo, ob­je­tos do pro­grama não repre­sen­tam os ori­gi­nais com 100% de pre­ci­são (e ra­ra­mente é ne­ces­sá­rio que eles cum­pram isso).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1800" dirty="0"/>
              <a:t>Ao invés disso, seus ob­je­tos ape­nas mo­de­lam atri­bu­tos e com­por­ta­men­tos de ob­je­tos reais em um con­texto es­pe­cí­fico, ig­no­rando o resto.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B60CAE-3709-E7E6-239D-189AE059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1286" y="1600200"/>
            <a:ext cx="434628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71989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3A27A"/>
      </a:accent2>
      <a:accent3>
        <a:srgbClr val="A2A77E"/>
      </a:accent3>
      <a:accent4>
        <a:srgbClr val="8DAA74"/>
      </a:accent4>
      <a:accent5>
        <a:srgbClr val="84AC82"/>
      </a:accent5>
      <a:accent6>
        <a:srgbClr val="77AE8C"/>
      </a:accent6>
      <a:hlink>
        <a:srgbClr val="5E8A9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4499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StarSymbol</vt:lpstr>
      <vt:lpstr>Trade Gothic Next Cond</vt:lpstr>
      <vt:lpstr>Trade Gothic Next Light</vt:lpstr>
      <vt:lpstr>AfterglowVTI</vt:lpstr>
      <vt:lpstr>Introdução aos Padrões de Projeto de Software</vt:lpstr>
      <vt:lpstr>Básico de POO</vt:lpstr>
      <vt:lpstr>Conceitos</vt:lpstr>
      <vt:lpstr>Conceitos</vt:lpstr>
      <vt:lpstr>Hierarquia de Classes</vt:lpstr>
      <vt:lpstr>Hierarquia de Classes</vt:lpstr>
      <vt:lpstr>Hierarquia de Classes</vt:lpstr>
      <vt:lpstr>Pilares da poo</vt:lpstr>
      <vt:lpstr>abstração</vt:lpstr>
      <vt:lpstr>abstração</vt:lpstr>
      <vt:lpstr>Encapsulamento</vt:lpstr>
      <vt:lpstr>Encapsulamento</vt:lpstr>
      <vt:lpstr>Encapsulamento</vt:lpstr>
      <vt:lpstr>Encapsulamento</vt:lpstr>
      <vt:lpstr>herança</vt:lpstr>
      <vt:lpstr>herança</vt:lpstr>
      <vt:lpstr>Polimorfismo</vt:lpstr>
      <vt:lpstr>Polimorfismo</vt:lpstr>
      <vt:lpstr>Polimorfismo</vt:lpstr>
      <vt:lpstr>Relações entre objetos</vt:lpstr>
      <vt:lpstr>DEPENDÊNCIA</vt:lpstr>
      <vt:lpstr>DEPENDÊNCIA</vt:lpstr>
      <vt:lpstr>ASSOCIAÇÃO</vt:lpstr>
      <vt:lpstr>ASSOCIAÇÃO</vt:lpstr>
      <vt:lpstr>AGREGAÇÃO</vt:lpstr>
      <vt:lpstr>COMPOSIÇÃO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Padrões de Projeto de Software</dc:title>
  <dc:creator>Jefferson Passerini</dc:creator>
  <cp:lastModifiedBy>Jefferson Passerini</cp:lastModifiedBy>
  <cp:revision>1</cp:revision>
  <dcterms:created xsi:type="dcterms:W3CDTF">2024-02-21T14:51:49Z</dcterms:created>
  <dcterms:modified xsi:type="dcterms:W3CDTF">2024-02-22T13:22:18Z</dcterms:modified>
</cp:coreProperties>
</file>