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8"/>
  </p:notesMasterIdLst>
  <p:sldIdLst>
    <p:sldId id="256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257" r:id="rId14"/>
    <p:sldId id="367" r:id="rId15"/>
    <p:sldId id="258" r:id="rId16"/>
    <p:sldId id="368" r:id="rId17"/>
    <p:sldId id="369" r:id="rId18"/>
    <p:sldId id="370" r:id="rId19"/>
    <p:sldId id="371" r:id="rId20"/>
    <p:sldId id="262" r:id="rId21"/>
    <p:sldId id="372" r:id="rId22"/>
    <p:sldId id="373" r:id="rId23"/>
    <p:sldId id="264" r:id="rId24"/>
    <p:sldId id="374" r:id="rId25"/>
    <p:sldId id="265" r:id="rId26"/>
    <p:sldId id="266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9" r:id="rId41"/>
    <p:sldId id="388" r:id="rId42"/>
    <p:sldId id="390" r:id="rId43"/>
    <p:sldId id="391" r:id="rId44"/>
    <p:sldId id="392" r:id="rId45"/>
    <p:sldId id="393" r:id="rId46"/>
    <p:sldId id="394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13AF-89A8-4087-B794-A70EB1C534FF}" v="7" dt="2024-02-23T15:47:0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244913AF-89A8-4087-B794-A70EB1C534FF}"/>
    <pc:docChg chg="custSel addSld delSld modSld sldOrd">
      <pc:chgData name="Jefferson Passerini" userId="ec684a97d9b6a829" providerId="LiveId" clId="{244913AF-89A8-4087-B794-A70EB1C534FF}" dt="2024-02-23T15:47:14.451" v="203" actId="47"/>
      <pc:docMkLst>
        <pc:docMk/>
      </pc:docMkLst>
      <pc:sldChg chg="delSp modSp del mod">
        <pc:chgData name="Jefferson Passerini" userId="ec684a97d9b6a829" providerId="LiveId" clId="{244913AF-89A8-4087-B794-A70EB1C534FF}" dt="2024-02-23T15:35:01.788" v="21" actId="47"/>
        <pc:sldMkLst>
          <pc:docMk/>
          <pc:sldMk cId="0" sldId="274"/>
        </pc:sldMkLst>
        <pc:spChg chg="del mod">
          <ac:chgData name="Jefferson Passerini" userId="ec684a97d9b6a829" providerId="LiveId" clId="{244913AF-89A8-4087-B794-A70EB1C534FF}" dt="2024-02-23T15:34:20.735" v="8"/>
          <ac:spMkLst>
            <pc:docMk/>
            <pc:sldMk cId="0" sldId="274"/>
            <ac:spMk id="5" creationId="{D967F305-E220-5909-2F45-C5FA845D408F}"/>
          </ac:spMkLst>
        </pc:spChg>
        <pc:picChg chg="del">
          <ac:chgData name="Jefferson Passerini" userId="ec684a97d9b6a829" providerId="LiveId" clId="{244913AF-89A8-4087-B794-A70EB1C534FF}" dt="2024-02-23T15:34:05.194" v="2" actId="21"/>
          <ac:picMkLst>
            <pc:docMk/>
            <pc:sldMk cId="0" sldId="274"/>
            <ac:picMk id="6" creationId="{331F9500-1F32-8FED-C00C-67EA2590D7DD}"/>
          </ac:picMkLst>
        </pc:picChg>
      </pc:sldChg>
      <pc:sldChg chg="del">
        <pc:chgData name="Jefferson Passerini" userId="ec684a97d9b6a829" providerId="LiveId" clId="{244913AF-89A8-4087-B794-A70EB1C534FF}" dt="2024-02-23T15:37:36.260" v="42" actId="47"/>
        <pc:sldMkLst>
          <pc:docMk/>
          <pc:sldMk cId="0" sldId="275"/>
        </pc:sldMkLst>
      </pc:sldChg>
      <pc:sldChg chg="delSp del mod">
        <pc:chgData name="Jefferson Passerini" userId="ec684a97d9b6a829" providerId="LiveId" clId="{244913AF-89A8-4087-B794-A70EB1C534FF}" dt="2024-02-23T15:39:13.330" v="56" actId="47"/>
        <pc:sldMkLst>
          <pc:docMk/>
          <pc:sldMk cId="0" sldId="276"/>
        </pc:sldMkLst>
        <pc:spChg chg="del">
          <ac:chgData name="Jefferson Passerini" userId="ec684a97d9b6a829" providerId="LiveId" clId="{244913AF-89A8-4087-B794-A70EB1C534FF}" dt="2024-02-23T15:38:16.867" v="49" actId="21"/>
          <ac:spMkLst>
            <pc:docMk/>
            <pc:sldMk cId="0" sldId="276"/>
            <ac:spMk id="5" creationId="{264CDD35-4E64-FDB5-EC57-F5179B70CC1F}"/>
          </ac:spMkLst>
        </pc:spChg>
        <pc:picChg chg="del">
          <ac:chgData name="Jefferson Passerini" userId="ec684a97d9b6a829" providerId="LiveId" clId="{244913AF-89A8-4087-B794-A70EB1C534FF}" dt="2024-02-23T15:38:05.904" v="46" actId="21"/>
          <ac:picMkLst>
            <pc:docMk/>
            <pc:sldMk cId="0" sldId="276"/>
            <ac:picMk id="6" creationId="{93CA490F-72CC-8142-33F2-6DCB331F7D5D}"/>
          </ac:picMkLst>
        </pc:picChg>
      </pc:sldChg>
      <pc:sldChg chg="delSp modSp del mod">
        <pc:chgData name="Jefferson Passerini" userId="ec684a97d9b6a829" providerId="LiveId" clId="{244913AF-89A8-4087-B794-A70EB1C534FF}" dt="2024-02-23T15:40:26.794" v="97" actId="47"/>
        <pc:sldMkLst>
          <pc:docMk/>
          <pc:sldMk cId="0" sldId="277"/>
        </pc:sldMkLst>
        <pc:spChg chg="del mod">
          <ac:chgData name="Jefferson Passerini" userId="ec684a97d9b6a829" providerId="LiveId" clId="{244913AF-89A8-4087-B794-A70EB1C534FF}" dt="2024-02-23T15:39:43.611" v="61"/>
          <ac:spMkLst>
            <pc:docMk/>
            <pc:sldMk cId="0" sldId="277"/>
            <ac:spMk id="5" creationId="{5DBCEDF8-1457-8F76-02A8-E468A6E57BBC}"/>
          </ac:spMkLst>
        </pc:spChg>
        <pc:picChg chg="del">
          <ac:chgData name="Jefferson Passerini" userId="ec684a97d9b6a829" providerId="LiveId" clId="{244913AF-89A8-4087-B794-A70EB1C534FF}" dt="2024-02-23T15:39:33.568" v="58" actId="478"/>
          <ac:picMkLst>
            <pc:docMk/>
            <pc:sldMk cId="0" sldId="277"/>
            <ac:picMk id="6" creationId="{3D2304DE-8F52-C8FC-B3DA-DCE03A24558F}"/>
          </ac:picMkLst>
        </pc:picChg>
      </pc:sldChg>
      <pc:sldChg chg="modSp del mod">
        <pc:chgData name="Jefferson Passerini" userId="ec684a97d9b6a829" providerId="LiveId" clId="{244913AF-89A8-4087-B794-A70EB1C534FF}" dt="2024-02-23T15:41:45.187" v="146" actId="47"/>
        <pc:sldMkLst>
          <pc:docMk/>
          <pc:sldMk cId="0" sldId="278"/>
        </pc:sldMkLst>
        <pc:spChg chg="mod">
          <ac:chgData name="Jefferson Passerini" userId="ec684a97d9b6a829" providerId="LiveId" clId="{244913AF-89A8-4087-B794-A70EB1C534FF}" dt="2024-02-23T15:41:04.981" v="138" actId="21"/>
          <ac:spMkLst>
            <pc:docMk/>
            <pc:sldMk cId="0" sldId="278"/>
            <ac:spMk id="2" creationId="{56F05B05-D8A7-20BC-6500-02D5C000B528}"/>
          </ac:spMkLst>
        </pc:spChg>
      </pc:sldChg>
      <pc:sldChg chg="modSp del mod">
        <pc:chgData name="Jefferson Passerini" userId="ec684a97d9b6a829" providerId="LiveId" clId="{244913AF-89A8-4087-B794-A70EB1C534FF}" dt="2024-02-23T15:42:55.826" v="156" actId="47"/>
        <pc:sldMkLst>
          <pc:docMk/>
          <pc:sldMk cId="0" sldId="279"/>
        </pc:sldMkLst>
        <pc:spChg chg="mod">
          <ac:chgData name="Jefferson Passerini" userId="ec684a97d9b6a829" providerId="LiveId" clId="{244913AF-89A8-4087-B794-A70EB1C534FF}" dt="2024-02-23T15:42:04.907" v="149" actId="27636"/>
          <ac:spMkLst>
            <pc:docMk/>
            <pc:sldMk cId="0" sldId="279"/>
            <ac:spMk id="2" creationId="{54BCE3C3-2BB7-4D9E-2F90-E9B730628211}"/>
          </ac:spMkLst>
        </pc:spChg>
      </pc:sldChg>
      <pc:sldChg chg="modSp del mod">
        <pc:chgData name="Jefferson Passerini" userId="ec684a97d9b6a829" providerId="LiveId" clId="{244913AF-89A8-4087-B794-A70EB1C534FF}" dt="2024-02-23T15:43:33.727" v="165" actId="47"/>
        <pc:sldMkLst>
          <pc:docMk/>
          <pc:sldMk cId="0" sldId="280"/>
        </pc:sldMkLst>
        <pc:spChg chg="mod">
          <ac:chgData name="Jefferson Passerini" userId="ec684a97d9b6a829" providerId="LiveId" clId="{244913AF-89A8-4087-B794-A70EB1C534FF}" dt="2024-02-23T15:43:21.445" v="163" actId="21"/>
          <ac:spMkLst>
            <pc:docMk/>
            <pc:sldMk cId="0" sldId="280"/>
            <ac:spMk id="2" creationId="{B62D2D69-D952-73E5-CE68-C6A4E3C3E1C1}"/>
          </ac:spMkLst>
        </pc:spChg>
      </pc:sldChg>
      <pc:sldChg chg="modSp del mod">
        <pc:chgData name="Jefferson Passerini" userId="ec684a97d9b6a829" providerId="LiveId" clId="{244913AF-89A8-4087-B794-A70EB1C534FF}" dt="2024-02-23T15:44:16.329" v="173" actId="47"/>
        <pc:sldMkLst>
          <pc:docMk/>
          <pc:sldMk cId="0" sldId="281"/>
        </pc:sldMkLst>
        <pc:spChg chg="mod">
          <ac:chgData name="Jefferson Passerini" userId="ec684a97d9b6a829" providerId="LiveId" clId="{244913AF-89A8-4087-B794-A70EB1C534FF}" dt="2024-02-23T15:43:45.965" v="167" actId="21"/>
          <ac:spMkLst>
            <pc:docMk/>
            <pc:sldMk cId="0" sldId="281"/>
            <ac:spMk id="2" creationId="{13500B47-5437-7F4F-7070-4E1452459999}"/>
          </ac:spMkLst>
        </pc:spChg>
      </pc:sldChg>
      <pc:sldChg chg="delSp del mod">
        <pc:chgData name="Jefferson Passerini" userId="ec684a97d9b6a829" providerId="LiveId" clId="{244913AF-89A8-4087-B794-A70EB1C534FF}" dt="2024-02-23T15:45:48.638" v="185" actId="47"/>
        <pc:sldMkLst>
          <pc:docMk/>
          <pc:sldMk cId="0" sldId="282"/>
        </pc:sldMkLst>
        <pc:spChg chg="del">
          <ac:chgData name="Jefferson Passerini" userId="ec684a97d9b6a829" providerId="LiveId" clId="{244913AF-89A8-4087-B794-A70EB1C534FF}" dt="2024-02-23T15:44:50.122" v="179" actId="21"/>
          <ac:spMkLst>
            <pc:docMk/>
            <pc:sldMk cId="0" sldId="282"/>
            <ac:spMk id="6" creationId="{C6A9C630-F26C-2813-D0DD-82ECE4DCF632}"/>
          </ac:spMkLst>
        </pc:spChg>
        <pc:picChg chg="del">
          <ac:chgData name="Jefferson Passerini" userId="ec684a97d9b6a829" providerId="LiveId" clId="{244913AF-89A8-4087-B794-A70EB1C534FF}" dt="2024-02-23T15:44:37.389" v="176" actId="21"/>
          <ac:picMkLst>
            <pc:docMk/>
            <pc:sldMk cId="0" sldId="282"/>
            <ac:picMk id="2" creationId="{804368D3-C2C7-CFA8-2762-7BD1F9D209DE}"/>
          </ac:picMkLst>
        </pc:picChg>
      </pc:sldChg>
      <pc:sldChg chg="delSp modSp del mod">
        <pc:chgData name="Jefferson Passerini" userId="ec684a97d9b6a829" providerId="LiveId" clId="{244913AF-89A8-4087-B794-A70EB1C534FF}" dt="2024-02-23T15:46:47.829" v="197" actId="47"/>
        <pc:sldMkLst>
          <pc:docMk/>
          <pc:sldMk cId="0" sldId="283"/>
        </pc:sldMkLst>
        <pc:spChg chg="del mod">
          <ac:chgData name="Jefferson Passerini" userId="ec684a97d9b6a829" providerId="LiveId" clId="{244913AF-89A8-4087-B794-A70EB1C534FF}" dt="2024-02-23T15:46:22.427" v="192" actId="21"/>
          <ac:spMkLst>
            <pc:docMk/>
            <pc:sldMk cId="0" sldId="283"/>
            <ac:spMk id="2" creationId="{FE99309A-70CC-44CD-0F80-607393100B70}"/>
          </ac:spMkLst>
        </pc:spChg>
      </pc:sldChg>
      <pc:sldChg chg="delSp del mod">
        <pc:chgData name="Jefferson Passerini" userId="ec684a97d9b6a829" providerId="LiveId" clId="{244913AF-89A8-4087-B794-A70EB1C534FF}" dt="2024-02-23T15:47:14.451" v="203" actId="47"/>
        <pc:sldMkLst>
          <pc:docMk/>
          <pc:sldMk cId="0" sldId="284"/>
        </pc:sldMkLst>
        <pc:picChg chg="del">
          <ac:chgData name="Jefferson Passerini" userId="ec684a97d9b6a829" providerId="LiveId" clId="{244913AF-89A8-4087-B794-A70EB1C534FF}" dt="2024-02-23T15:46:51.566" v="198" actId="21"/>
          <ac:picMkLst>
            <pc:docMk/>
            <pc:sldMk cId="0" sldId="284"/>
            <ac:picMk id="5" creationId="{F0693FD7-6E22-68F5-6D98-B45417651AE2}"/>
          </ac:picMkLst>
        </pc:picChg>
      </pc:sldChg>
      <pc:sldChg chg="addSp delSp modSp add mod">
        <pc:chgData name="Jefferson Passerini" userId="ec684a97d9b6a829" providerId="LiveId" clId="{244913AF-89A8-4087-B794-A70EB1C534FF}" dt="2024-02-23T15:34:56.388" v="20" actId="167"/>
        <pc:sldMkLst>
          <pc:docMk/>
          <pc:sldMk cId="2660286010" sldId="383"/>
        </pc:sldMkLst>
        <pc:spChg chg="mod">
          <ac:chgData name="Jefferson Passerini" userId="ec684a97d9b6a829" providerId="LiveId" clId="{244913AF-89A8-4087-B794-A70EB1C534FF}" dt="2024-02-23T15:34:50.907" v="19" actId="14100"/>
          <ac:spMkLst>
            <pc:docMk/>
            <pc:sldMk cId="2660286010" sldId="383"/>
            <ac:spMk id="8" creationId="{BF94297A-1184-1220-AC2C-27E4AD7F316B}"/>
          </ac:spMkLst>
        </pc:spChg>
        <pc:picChg chg="add mod ord">
          <ac:chgData name="Jefferson Passerini" userId="ec684a97d9b6a829" providerId="LiveId" clId="{244913AF-89A8-4087-B794-A70EB1C534FF}" dt="2024-02-23T15:34:56.388" v="20" actId="167"/>
          <ac:picMkLst>
            <pc:docMk/>
            <pc:sldMk cId="2660286010" sldId="383"/>
            <ac:picMk id="2" creationId="{331F9500-1F32-8FED-C00C-67EA2590D7DD}"/>
          </ac:picMkLst>
        </pc:picChg>
        <pc:picChg chg="del">
          <ac:chgData name="Jefferson Passerini" userId="ec684a97d9b6a829" providerId="LiveId" clId="{244913AF-89A8-4087-B794-A70EB1C534FF}" dt="2024-02-23T15:34:01.430" v="1" actId="478"/>
          <ac:picMkLst>
            <pc:docMk/>
            <pc:sldMk cId="2660286010" sldId="383"/>
            <ac:picMk id="3" creationId="{41CB8FE2-E489-0D53-DF9B-184CA92D8216}"/>
          </ac:picMkLst>
        </pc:picChg>
      </pc:sldChg>
      <pc:sldChg chg="modSp add mod">
        <pc:chgData name="Jefferson Passerini" userId="ec684a97d9b6a829" providerId="LiveId" clId="{244913AF-89A8-4087-B794-A70EB1C534FF}" dt="2024-02-23T15:36:13.255" v="41" actId="5793"/>
        <pc:sldMkLst>
          <pc:docMk/>
          <pc:sldMk cId="2130375795" sldId="384"/>
        </pc:sldMkLst>
        <pc:spChg chg="mod">
          <ac:chgData name="Jefferson Passerini" userId="ec684a97d9b6a829" providerId="LiveId" clId="{244913AF-89A8-4087-B794-A70EB1C534FF}" dt="2024-02-23T15:36:13.255" v="41" actId="5793"/>
          <ac:spMkLst>
            <pc:docMk/>
            <pc:sldMk cId="2130375795" sldId="384"/>
            <ac:spMk id="8" creationId="{49518172-CB8D-C85D-76A3-DAB56B182D3B}"/>
          </ac:spMkLst>
        </pc:spChg>
      </pc:sldChg>
      <pc:sldChg chg="addSp delSp modSp add mod">
        <pc:chgData name="Jefferson Passerini" userId="ec684a97d9b6a829" providerId="LiveId" clId="{244913AF-89A8-4087-B794-A70EB1C534FF}" dt="2024-02-23T15:38:42.926" v="55" actId="1076"/>
        <pc:sldMkLst>
          <pc:docMk/>
          <pc:sldMk cId="3933589139" sldId="385"/>
        </pc:sldMkLst>
        <pc:spChg chg="add mod">
          <ac:chgData name="Jefferson Passerini" userId="ec684a97d9b6a829" providerId="LiveId" clId="{244913AF-89A8-4087-B794-A70EB1C534FF}" dt="2024-02-23T15:38:42.926" v="55" actId="1076"/>
          <ac:spMkLst>
            <pc:docMk/>
            <pc:sldMk cId="3933589139" sldId="385"/>
            <ac:spMk id="5" creationId="{264CDD35-4E64-FDB5-EC57-F5179B70CC1F}"/>
          </ac:spMkLst>
        </pc:spChg>
        <pc:spChg chg="del">
          <ac:chgData name="Jefferson Passerini" userId="ec684a97d9b6a829" providerId="LiveId" clId="{244913AF-89A8-4087-B794-A70EB1C534FF}" dt="2024-02-23T15:38:02.006" v="45" actId="478"/>
          <ac:spMkLst>
            <pc:docMk/>
            <pc:sldMk cId="3933589139" sldId="385"/>
            <ac:spMk id="8" creationId="{262E0535-3C21-E495-312E-3F9D8700FD04}"/>
          </ac:spMkLst>
        </pc:spChg>
        <pc:picChg chg="del">
          <ac:chgData name="Jefferson Passerini" userId="ec684a97d9b6a829" providerId="LiveId" clId="{244913AF-89A8-4087-B794-A70EB1C534FF}" dt="2024-02-23T15:37:59.405" v="44" actId="478"/>
          <ac:picMkLst>
            <pc:docMk/>
            <pc:sldMk cId="3933589139" sldId="385"/>
            <ac:picMk id="2" creationId="{86DB3879-6166-3AEF-1B06-70716A593235}"/>
          </ac:picMkLst>
        </pc:picChg>
        <pc:picChg chg="add mod">
          <ac:chgData name="Jefferson Passerini" userId="ec684a97d9b6a829" providerId="LiveId" clId="{244913AF-89A8-4087-B794-A70EB1C534FF}" dt="2024-02-23T15:38:31.174" v="52" actId="1076"/>
          <ac:picMkLst>
            <pc:docMk/>
            <pc:sldMk cId="3933589139" sldId="385"/>
            <ac:picMk id="3" creationId="{93CA490F-72CC-8142-33F2-6DCB331F7D5D}"/>
          </ac:picMkLst>
        </pc:picChg>
      </pc:sldChg>
      <pc:sldChg chg="modSp add mod">
        <pc:chgData name="Jefferson Passerini" userId="ec684a97d9b6a829" providerId="LiveId" clId="{244913AF-89A8-4087-B794-A70EB1C534FF}" dt="2024-02-23T15:40:14.390" v="96" actId="1076"/>
        <pc:sldMkLst>
          <pc:docMk/>
          <pc:sldMk cId="4116378203" sldId="386"/>
        </pc:sldMkLst>
        <pc:spChg chg="mod">
          <ac:chgData name="Jefferson Passerini" userId="ec684a97d9b6a829" providerId="LiveId" clId="{244913AF-89A8-4087-B794-A70EB1C534FF}" dt="2024-02-23T15:40:14.390" v="96" actId="1076"/>
          <ac:spMkLst>
            <pc:docMk/>
            <pc:sldMk cId="4116378203" sldId="386"/>
            <ac:spMk id="5" creationId="{2AC5A951-4E1D-F9BC-7904-E107F0A3432F}"/>
          </ac:spMkLst>
        </pc:spChg>
        <pc:picChg chg="mod">
          <ac:chgData name="Jefferson Passerini" userId="ec684a97d9b6a829" providerId="LiveId" clId="{244913AF-89A8-4087-B794-A70EB1C534FF}" dt="2024-02-23T15:40:10.417" v="95" actId="1038"/>
          <ac:picMkLst>
            <pc:docMk/>
            <pc:sldMk cId="4116378203" sldId="386"/>
            <ac:picMk id="3" creationId="{0CA1DE8C-0849-B0F0-05BD-CF7A8A02AE17}"/>
          </ac:picMkLst>
        </pc:picChg>
      </pc:sldChg>
      <pc:sldChg chg="delSp modSp add mod">
        <pc:chgData name="Jefferson Passerini" userId="ec684a97d9b6a829" providerId="LiveId" clId="{244913AF-89A8-4087-B794-A70EB1C534FF}" dt="2024-02-23T15:41:39.460" v="145" actId="108"/>
        <pc:sldMkLst>
          <pc:docMk/>
          <pc:sldMk cId="1812664369" sldId="387"/>
        </pc:sldMkLst>
        <pc:spChg chg="mod">
          <ac:chgData name="Jefferson Passerini" userId="ec684a97d9b6a829" providerId="LiveId" clId="{244913AF-89A8-4087-B794-A70EB1C534FF}" dt="2024-02-23T15:41:39.460" v="145" actId="108"/>
          <ac:spMkLst>
            <pc:docMk/>
            <pc:sldMk cId="1812664369" sldId="387"/>
            <ac:spMk id="5" creationId="{B6263F6B-B452-9F63-1DF2-AF9B08E553C8}"/>
          </ac:spMkLst>
        </pc:spChg>
        <pc:spChg chg="mod">
          <ac:chgData name="Jefferson Passerini" userId="ec684a97d9b6a829" providerId="LiveId" clId="{244913AF-89A8-4087-B794-A70EB1C534FF}" dt="2024-02-23T15:40:57.139" v="137" actId="20577"/>
          <ac:spMkLst>
            <pc:docMk/>
            <pc:sldMk cId="1812664369" sldId="387"/>
            <ac:spMk id="6" creationId="{CB35F53A-41FB-1323-2B92-AF54B9CEA883}"/>
          </ac:spMkLst>
        </pc:spChg>
        <pc:picChg chg="del">
          <ac:chgData name="Jefferson Passerini" userId="ec684a97d9b6a829" providerId="LiveId" clId="{244913AF-89A8-4087-B794-A70EB1C534FF}" dt="2024-02-23T15:40:42.306" v="99" actId="478"/>
          <ac:picMkLst>
            <pc:docMk/>
            <pc:sldMk cId="1812664369" sldId="387"/>
            <ac:picMk id="3" creationId="{7D423F4B-4C34-E22E-7D5A-B085607EF00C}"/>
          </ac:picMkLst>
        </pc:picChg>
      </pc:sldChg>
      <pc:sldChg chg="modSp add mod">
        <pc:chgData name="Jefferson Passerini" userId="ec684a97d9b6a829" providerId="LiveId" clId="{244913AF-89A8-4087-B794-A70EB1C534FF}" dt="2024-02-23T15:43:10.670" v="161" actId="5793"/>
        <pc:sldMkLst>
          <pc:docMk/>
          <pc:sldMk cId="1545602646" sldId="388"/>
        </pc:sldMkLst>
        <pc:spChg chg="mod">
          <ac:chgData name="Jefferson Passerini" userId="ec684a97d9b6a829" providerId="LiveId" clId="{244913AF-89A8-4087-B794-A70EB1C534FF}" dt="2024-02-23T15:43:10.670" v="161" actId="5793"/>
          <ac:spMkLst>
            <pc:docMk/>
            <pc:sldMk cId="1545602646" sldId="388"/>
            <ac:spMk id="5" creationId="{C43658FA-B4A9-80F6-C46D-530ED410E5A1}"/>
          </ac:spMkLst>
        </pc:spChg>
      </pc:sldChg>
      <pc:sldChg chg="modSp add mod ord">
        <pc:chgData name="Jefferson Passerini" userId="ec684a97d9b6a829" providerId="LiveId" clId="{244913AF-89A8-4087-B794-A70EB1C534FF}" dt="2024-02-23T15:42:31.421" v="154"/>
        <pc:sldMkLst>
          <pc:docMk/>
          <pc:sldMk cId="398781874" sldId="389"/>
        </pc:sldMkLst>
        <pc:spChg chg="mod">
          <ac:chgData name="Jefferson Passerini" userId="ec684a97d9b6a829" providerId="LiveId" clId="{244913AF-89A8-4087-B794-A70EB1C534FF}" dt="2024-02-23T15:42:25.072" v="152" actId="6549"/>
          <ac:spMkLst>
            <pc:docMk/>
            <pc:sldMk cId="398781874" sldId="389"/>
            <ac:spMk id="5" creationId="{3EA1245F-F1D6-D773-A673-188FC659E5A8}"/>
          </ac:spMkLst>
        </pc:spChg>
      </pc:sldChg>
      <pc:sldChg chg="modSp add mod">
        <pc:chgData name="Jefferson Passerini" userId="ec684a97d9b6a829" providerId="LiveId" clId="{244913AF-89A8-4087-B794-A70EB1C534FF}" dt="2024-02-23T15:43:27.569" v="164"/>
        <pc:sldMkLst>
          <pc:docMk/>
          <pc:sldMk cId="559346478" sldId="390"/>
        </pc:sldMkLst>
        <pc:spChg chg="mod">
          <ac:chgData name="Jefferson Passerini" userId="ec684a97d9b6a829" providerId="LiveId" clId="{244913AF-89A8-4087-B794-A70EB1C534FF}" dt="2024-02-23T15:43:27.569" v="164"/>
          <ac:spMkLst>
            <pc:docMk/>
            <pc:sldMk cId="559346478" sldId="390"/>
            <ac:spMk id="5" creationId="{FC7E607F-865D-5C95-B0F1-B281AF6723DB}"/>
          </ac:spMkLst>
        </pc:spChg>
      </pc:sldChg>
      <pc:sldChg chg="modSp add mod">
        <pc:chgData name="Jefferson Passerini" userId="ec684a97d9b6a829" providerId="LiveId" clId="{244913AF-89A8-4087-B794-A70EB1C534FF}" dt="2024-02-23T15:44:10.379" v="172" actId="33524"/>
        <pc:sldMkLst>
          <pc:docMk/>
          <pc:sldMk cId="117061801" sldId="391"/>
        </pc:sldMkLst>
        <pc:spChg chg="mod">
          <ac:chgData name="Jefferson Passerini" userId="ec684a97d9b6a829" providerId="LiveId" clId="{244913AF-89A8-4087-B794-A70EB1C534FF}" dt="2024-02-23T15:44:10.379" v="172" actId="33524"/>
          <ac:spMkLst>
            <pc:docMk/>
            <pc:sldMk cId="117061801" sldId="391"/>
            <ac:spMk id="5" creationId="{708E1DBC-22DD-9F0B-9044-B30E92E7D20C}"/>
          </ac:spMkLst>
        </pc:spChg>
      </pc:sldChg>
      <pc:sldChg chg="addSp delSp modSp add mod">
        <pc:chgData name="Jefferson Passerini" userId="ec684a97d9b6a829" providerId="LiveId" clId="{244913AF-89A8-4087-B794-A70EB1C534FF}" dt="2024-02-23T15:45:44.685" v="184" actId="20577"/>
        <pc:sldMkLst>
          <pc:docMk/>
          <pc:sldMk cId="3185516383" sldId="392"/>
        </pc:sldMkLst>
        <pc:spChg chg="add mod">
          <ac:chgData name="Jefferson Passerini" userId="ec684a97d9b6a829" providerId="LiveId" clId="{244913AF-89A8-4087-B794-A70EB1C534FF}" dt="2024-02-23T15:45:44.685" v="184" actId="20577"/>
          <ac:spMkLst>
            <pc:docMk/>
            <pc:sldMk cId="3185516383" sldId="392"/>
            <ac:spMk id="3" creationId="{C6A9C630-F26C-2813-D0DD-82ECE4DCF632}"/>
          </ac:spMkLst>
        </pc:spChg>
        <pc:spChg chg="del">
          <ac:chgData name="Jefferson Passerini" userId="ec684a97d9b6a829" providerId="LiveId" clId="{244913AF-89A8-4087-B794-A70EB1C534FF}" dt="2024-02-23T15:44:31.264" v="175" actId="478"/>
          <ac:spMkLst>
            <pc:docMk/>
            <pc:sldMk cId="3185516383" sldId="392"/>
            <ac:spMk id="5" creationId="{584C961E-9D2C-DFB4-0A06-59DB344886A9}"/>
          </ac:spMkLst>
        </pc:spChg>
        <pc:picChg chg="add mod">
          <ac:chgData name="Jefferson Passerini" userId="ec684a97d9b6a829" providerId="LiveId" clId="{244913AF-89A8-4087-B794-A70EB1C534FF}" dt="2024-02-23T15:44:42.968" v="178" actId="1076"/>
          <ac:picMkLst>
            <pc:docMk/>
            <pc:sldMk cId="3185516383" sldId="392"/>
            <ac:picMk id="2" creationId="{804368D3-C2C7-CFA8-2762-7BD1F9D209DE}"/>
          </ac:picMkLst>
        </pc:picChg>
      </pc:sldChg>
      <pc:sldChg chg="addSp delSp modSp add mod">
        <pc:chgData name="Jefferson Passerini" userId="ec684a97d9b6a829" providerId="LiveId" clId="{244913AF-89A8-4087-B794-A70EB1C534FF}" dt="2024-02-23T15:46:33.830" v="195" actId="27636"/>
        <pc:sldMkLst>
          <pc:docMk/>
          <pc:sldMk cId="1764932024" sldId="393"/>
        </pc:sldMkLst>
        <pc:spChg chg="del">
          <ac:chgData name="Jefferson Passerini" userId="ec684a97d9b6a829" providerId="LiveId" clId="{244913AF-89A8-4087-B794-A70EB1C534FF}" dt="2024-02-23T15:45:59.785" v="188" actId="478"/>
          <ac:spMkLst>
            <pc:docMk/>
            <pc:sldMk cId="1764932024" sldId="393"/>
            <ac:spMk id="3" creationId="{EE94C285-7904-D5BD-241C-584820AA073C}"/>
          </ac:spMkLst>
        </pc:spChg>
        <pc:spChg chg="add mod">
          <ac:chgData name="Jefferson Passerini" userId="ec684a97d9b6a829" providerId="LiveId" clId="{244913AF-89A8-4087-B794-A70EB1C534FF}" dt="2024-02-23T15:46:33.830" v="195" actId="27636"/>
          <ac:spMkLst>
            <pc:docMk/>
            <pc:sldMk cId="1764932024" sldId="393"/>
            <ac:spMk id="4" creationId="{FE99309A-70CC-44CD-0F80-607393100B70}"/>
          </ac:spMkLst>
        </pc:spChg>
        <pc:picChg chg="del">
          <ac:chgData name="Jefferson Passerini" userId="ec684a97d9b6a829" providerId="LiveId" clId="{244913AF-89A8-4087-B794-A70EB1C534FF}" dt="2024-02-23T15:45:57.023" v="187" actId="478"/>
          <ac:picMkLst>
            <pc:docMk/>
            <pc:sldMk cId="1764932024" sldId="393"/>
            <ac:picMk id="2" creationId="{21A5E803-CA7D-C522-7558-59AFE0B3E961}"/>
          </ac:picMkLst>
        </pc:picChg>
      </pc:sldChg>
      <pc:sldChg chg="addSp delSp modSp add mod">
        <pc:chgData name="Jefferson Passerini" userId="ec684a97d9b6a829" providerId="LiveId" clId="{244913AF-89A8-4087-B794-A70EB1C534FF}" dt="2024-02-23T15:47:10.699" v="202" actId="1076"/>
        <pc:sldMkLst>
          <pc:docMk/>
          <pc:sldMk cId="4101277132" sldId="394"/>
        </pc:sldMkLst>
        <pc:spChg chg="del">
          <ac:chgData name="Jefferson Passerini" userId="ec684a97d9b6a829" providerId="LiveId" clId="{244913AF-89A8-4087-B794-A70EB1C534FF}" dt="2024-02-23T15:47:02.300" v="199" actId="478"/>
          <ac:spMkLst>
            <pc:docMk/>
            <pc:sldMk cId="4101277132" sldId="394"/>
            <ac:spMk id="4" creationId="{593106B2-B0C6-B98A-8235-1A69B3305E2D}"/>
          </ac:spMkLst>
        </pc:spChg>
        <pc:picChg chg="add mod">
          <ac:chgData name="Jefferson Passerini" userId="ec684a97d9b6a829" providerId="LiveId" clId="{244913AF-89A8-4087-B794-A70EB1C534FF}" dt="2024-02-23T15:47:10.699" v="202" actId="1076"/>
          <ac:picMkLst>
            <pc:docMk/>
            <pc:sldMk cId="4101277132" sldId="394"/>
            <ac:picMk id="5" creationId="{F0693FD7-6E22-68F5-6D98-B45417651AE2}"/>
          </ac:picMkLst>
        </pc:picChg>
      </pc:sldChg>
    </pc:docChg>
  </pc:docChgLst>
  <pc:docChgLst>
    <pc:chgData name="Jefferson Passerini" userId="ec684a97d9b6a829" providerId="LiveId" clId="{6199D623-25C0-4559-AECD-EA12EA75E344}"/>
    <pc:docChg chg="undo custSel addSld delSld modSld">
      <pc:chgData name="Jefferson Passerini" userId="ec684a97d9b6a829" providerId="LiveId" clId="{6199D623-25C0-4559-AECD-EA12EA75E344}" dt="2024-02-22T14:14:01.336" v="696" actId="47"/>
      <pc:docMkLst>
        <pc:docMk/>
      </pc:docMkLst>
      <pc:sldChg chg="addSp delSp modSp mod">
        <pc:chgData name="Jefferson Passerini" userId="ec684a97d9b6a829" providerId="LiveId" clId="{6199D623-25C0-4559-AECD-EA12EA75E344}" dt="2024-02-22T13:17:42.954" v="95" actId="478"/>
        <pc:sldMkLst>
          <pc:docMk/>
          <pc:sldMk cId="4027977805" sldId="257"/>
        </pc:sldMkLst>
        <pc:spChg chg="del">
          <ac:chgData name="Jefferson Passerini" userId="ec684a97d9b6a829" providerId="LiveId" clId="{6199D623-25C0-4559-AECD-EA12EA75E344}" dt="2024-02-22T13:17:38.460" v="94" actId="478"/>
          <ac:spMkLst>
            <pc:docMk/>
            <pc:sldMk cId="4027977805" sldId="257"/>
            <ac:spMk id="3" creationId="{99A5583E-A494-71D0-2F88-4EF4AA47E7E7}"/>
          </ac:spMkLst>
        </pc:spChg>
        <pc:spChg chg="add del mod">
          <ac:chgData name="Jefferson Passerini" userId="ec684a97d9b6a829" providerId="LiveId" clId="{6199D623-25C0-4559-AECD-EA12EA75E344}" dt="2024-02-22T13:17:42.954" v="95" actId="478"/>
          <ac:spMkLst>
            <pc:docMk/>
            <pc:sldMk cId="4027977805" sldId="257"/>
            <ac:spMk id="6" creationId="{9F149E6E-D21A-5C0D-25B6-9AAC93B05272}"/>
          </ac:spMkLst>
        </pc:spChg>
      </pc:sldChg>
      <pc:sldChg chg="addSp delSp modSp mod setBg">
        <pc:chgData name="Jefferson Passerini" userId="ec684a97d9b6a829" providerId="LiveId" clId="{6199D623-25C0-4559-AECD-EA12EA75E344}" dt="2024-02-22T13:25:47.394" v="172" actId="1076"/>
        <pc:sldMkLst>
          <pc:docMk/>
          <pc:sldMk cId="0" sldId="258"/>
        </pc:sldMkLst>
        <pc:spChg chg="del">
          <ac:chgData name="Jefferson Passerini" userId="ec684a97d9b6a829" providerId="LiveId" clId="{6199D623-25C0-4559-AECD-EA12EA75E344}" dt="2024-02-22T13:23:09.894" v="147" actId="26606"/>
          <ac:spMkLst>
            <pc:docMk/>
            <pc:sldMk cId="0" sldId="258"/>
            <ac:spMk id="3" creationId="{BDB47040-A838-B282-ECB1-BFBE3100D527}"/>
          </ac:spMkLst>
        </pc:spChg>
        <pc:spChg chg="mod">
          <ac:chgData name="Jefferson Passerini" userId="ec684a97d9b6a829" providerId="LiveId" clId="{6199D623-25C0-4559-AECD-EA12EA75E344}" dt="2024-02-22T13:25:06.188" v="160" actId="26606"/>
          <ac:spMkLst>
            <pc:docMk/>
            <pc:sldMk cId="0" sldId="258"/>
            <ac:spMk id="4" creationId="{2CAE556A-3310-B7A3-9E8A-764E7FFA7519}"/>
          </ac:spMkLst>
        </pc:spChg>
        <pc:spChg chg="del">
          <ac:chgData name="Jefferson Passerini" userId="ec684a97d9b6a829" providerId="LiveId" clId="{6199D623-25C0-4559-AECD-EA12EA75E344}" dt="2024-02-22T13:18:25.216" v="108" actId="478"/>
          <ac:spMkLst>
            <pc:docMk/>
            <pc:sldMk cId="0" sldId="258"/>
            <ac:spMk id="5" creationId="{508549C1-F916-2BF3-03C9-2D8184BE17DC}"/>
          </ac:spMkLst>
        </pc:spChg>
        <pc:spChg chg="add">
          <ac:chgData name="Jefferson Passerini" userId="ec684a97d9b6a829" providerId="LiveId" clId="{6199D623-25C0-4559-AECD-EA12EA75E344}" dt="2024-02-22T13:25:06.188" v="160" actId="26606"/>
          <ac:spMkLst>
            <pc:docMk/>
            <pc:sldMk cId="0" sldId="258"/>
            <ac:spMk id="15" creationId="{5D13CC36-B950-4F02-9BAF-9A7EB267398C}"/>
          </ac:spMkLst>
        </pc:spChg>
        <pc:spChg chg="add">
          <ac:chgData name="Jefferson Passerini" userId="ec684a97d9b6a829" providerId="LiveId" clId="{6199D623-25C0-4559-AECD-EA12EA75E344}" dt="2024-02-22T13:25:06.188" v="160" actId="26606"/>
          <ac:spMkLst>
            <pc:docMk/>
            <pc:sldMk cId="0" sldId="258"/>
            <ac:spMk id="16" creationId="{4F2E2428-58BA-458D-AA54-05502E63F32F}"/>
          </ac:spMkLst>
        </pc:spChg>
        <pc:grpChg chg="add del">
          <ac:chgData name="Jefferson Passerini" userId="ec684a97d9b6a829" providerId="LiveId" clId="{6199D623-25C0-4559-AECD-EA12EA75E344}" dt="2024-02-22T13:25:06.078" v="159" actId="26606"/>
          <ac:grpSpMkLst>
            <pc:docMk/>
            <pc:sldMk cId="0" sldId="258"/>
            <ac:grpSpMk id="11" creationId="{31C49F18-8757-4E87-5C2E-9D6D7B82BA3B}"/>
          </ac:grpSpMkLst>
        </pc:grpChg>
        <pc:graphicFrameChg chg="add mod modGraphic">
          <ac:chgData name="Jefferson Passerini" userId="ec684a97d9b6a829" providerId="LiveId" clId="{6199D623-25C0-4559-AECD-EA12EA75E344}" dt="2024-02-22T13:25:28.476" v="166" actId="14100"/>
          <ac:graphicFrameMkLst>
            <pc:docMk/>
            <pc:sldMk cId="0" sldId="258"/>
            <ac:graphicFrameMk id="6" creationId="{374B0713-1FA1-7022-85B4-B1AF905D05BD}"/>
          </ac:graphicFrameMkLst>
        </pc:graphicFrameChg>
        <pc:picChg chg="del mod">
          <ac:chgData name="Jefferson Passerini" userId="ec684a97d9b6a829" providerId="LiveId" clId="{6199D623-25C0-4559-AECD-EA12EA75E344}" dt="2024-02-22T13:22:33.998" v="146" actId="478"/>
          <ac:picMkLst>
            <pc:docMk/>
            <pc:sldMk cId="0" sldId="258"/>
            <ac:picMk id="2" creationId="{D467384E-232B-337A-4518-947D61AA8B06}"/>
          </ac:picMkLst>
        </pc:picChg>
        <pc:picChg chg="add mod">
          <ac:chgData name="Jefferson Passerini" userId="ec684a97d9b6a829" providerId="LiveId" clId="{6199D623-25C0-4559-AECD-EA12EA75E344}" dt="2024-02-22T13:25:47.394" v="172" actId="1076"/>
          <ac:picMkLst>
            <pc:docMk/>
            <pc:sldMk cId="0" sldId="258"/>
            <ac:picMk id="7" creationId="{9F3F1101-50AD-67B0-B001-97D7BBE3889C}"/>
          </ac:picMkLst>
        </pc:picChg>
      </pc:sldChg>
      <pc:sldChg chg="delSp modSp del mod setBg">
        <pc:chgData name="Jefferson Passerini" userId="ec684a97d9b6a829" providerId="LiveId" clId="{6199D623-25C0-4559-AECD-EA12EA75E344}" dt="2024-02-22T13:26:47.480" v="178" actId="47"/>
        <pc:sldMkLst>
          <pc:docMk/>
          <pc:sldMk cId="0" sldId="259"/>
        </pc:sldMkLst>
        <pc:spChg chg="mod">
          <ac:chgData name="Jefferson Passerini" userId="ec684a97d9b6a829" providerId="LiveId" clId="{6199D623-25C0-4559-AECD-EA12EA75E344}" dt="2024-02-22T13:23:18.414" v="148"/>
          <ac:spMkLst>
            <pc:docMk/>
            <pc:sldMk cId="0" sldId="259"/>
            <ac:spMk id="3" creationId="{A7878D41-860F-1DDC-EAB2-5DDCBBDFE2D3}"/>
          </ac:spMkLst>
        </pc:spChg>
        <pc:spChg chg="del">
          <ac:chgData name="Jefferson Passerini" userId="ec684a97d9b6a829" providerId="LiveId" clId="{6199D623-25C0-4559-AECD-EA12EA75E344}" dt="2024-02-22T13:18:28.238" v="109" actId="478"/>
          <ac:spMkLst>
            <pc:docMk/>
            <pc:sldMk cId="0" sldId="259"/>
            <ac:spMk id="5" creationId="{5A7FE0DE-5FC0-3304-7C19-6405D661210F}"/>
          </ac:spMkLst>
        </pc:spChg>
      </pc:sldChg>
      <pc:sldChg chg="delSp modSp del mod">
        <pc:chgData name="Jefferson Passerini" userId="ec684a97d9b6a829" providerId="LiveId" clId="{6199D623-25C0-4559-AECD-EA12EA75E344}" dt="2024-02-22T13:29:03.533" v="195" actId="47"/>
        <pc:sldMkLst>
          <pc:docMk/>
          <pc:sldMk cId="0" sldId="260"/>
        </pc:sldMkLst>
        <pc:spChg chg="mod">
          <ac:chgData name="Jefferson Passerini" userId="ec684a97d9b6a829" providerId="LiveId" clId="{6199D623-25C0-4559-AECD-EA12EA75E344}" dt="2024-02-22T13:27:09.219" v="183" actId="20578"/>
          <ac:spMkLst>
            <pc:docMk/>
            <pc:sldMk cId="0" sldId="260"/>
            <ac:spMk id="3" creationId="{7BBF67C9-7A5C-81F5-6B2F-5568379B737A}"/>
          </ac:spMkLst>
        </pc:spChg>
        <pc:spChg chg="del">
          <ac:chgData name="Jefferson Passerini" userId="ec684a97d9b6a829" providerId="LiveId" clId="{6199D623-25C0-4559-AECD-EA12EA75E344}" dt="2024-02-22T13:18:30.751" v="110" actId="478"/>
          <ac:spMkLst>
            <pc:docMk/>
            <pc:sldMk cId="0" sldId="260"/>
            <ac:spMk id="5" creationId="{CB5433D5-1F4C-7E01-C5EE-49EE31ECDBFF}"/>
          </ac:spMkLst>
        </pc:spChg>
      </pc:sldChg>
      <pc:sldChg chg="delSp modSp del mod">
        <pc:chgData name="Jefferson Passerini" userId="ec684a97d9b6a829" providerId="LiveId" clId="{6199D623-25C0-4559-AECD-EA12EA75E344}" dt="2024-02-22T13:31:13.115" v="221" actId="47"/>
        <pc:sldMkLst>
          <pc:docMk/>
          <pc:sldMk cId="0" sldId="261"/>
        </pc:sldMkLst>
        <pc:spChg chg="mod">
          <ac:chgData name="Jefferson Passerini" userId="ec684a97d9b6a829" providerId="LiveId" clId="{6199D623-25C0-4559-AECD-EA12EA75E344}" dt="2024-02-22T13:18:13.558" v="96" actId="27636"/>
          <ac:spMkLst>
            <pc:docMk/>
            <pc:sldMk cId="0" sldId="261"/>
            <ac:spMk id="3" creationId="{01FFD1F0-72B6-DFD7-E44E-23DE0768CDE6}"/>
          </ac:spMkLst>
        </pc:spChg>
        <pc:spChg chg="del">
          <ac:chgData name="Jefferson Passerini" userId="ec684a97d9b6a829" providerId="LiveId" clId="{6199D623-25C0-4559-AECD-EA12EA75E344}" dt="2024-02-22T13:18:32.855" v="111" actId="478"/>
          <ac:spMkLst>
            <pc:docMk/>
            <pc:sldMk cId="0" sldId="261"/>
            <ac:spMk id="5" creationId="{588F7B2E-0175-7130-993A-DDCE353A2637}"/>
          </ac:spMkLst>
        </pc:spChg>
      </pc:sldChg>
      <pc:sldChg chg="addSp delSp modSp mod setBg">
        <pc:chgData name="Jefferson Passerini" userId="ec684a97d9b6a829" providerId="LiveId" clId="{6199D623-25C0-4559-AECD-EA12EA75E344}" dt="2024-02-22T13:33:26.564" v="246" actId="1076"/>
        <pc:sldMkLst>
          <pc:docMk/>
          <pc:sldMk cId="0" sldId="262"/>
        </pc:sldMkLst>
        <pc:spChg chg="mod">
          <ac:chgData name="Jefferson Passerini" userId="ec684a97d9b6a829" providerId="LiveId" clId="{6199D623-25C0-4559-AECD-EA12EA75E344}" dt="2024-02-22T13:33:05.848" v="245" actId="313"/>
          <ac:spMkLst>
            <pc:docMk/>
            <pc:sldMk cId="0" sldId="262"/>
            <ac:spMk id="2" creationId="{5D6075E9-F006-D772-9170-215596E83D4A}"/>
          </ac:spMkLst>
        </pc:spChg>
        <pc:spChg chg="mod">
          <ac:chgData name="Jefferson Passerini" userId="ec684a97d9b6a829" providerId="LiveId" clId="{6199D623-25C0-4559-AECD-EA12EA75E344}" dt="2024-02-22T13:31:25.948" v="223" actId="26606"/>
          <ac:spMkLst>
            <pc:docMk/>
            <pc:sldMk cId="0" sldId="262"/>
            <ac:spMk id="3" creationId="{82D7D022-CEC0-7CB2-3BEC-62B7555C6C60}"/>
          </ac:spMkLst>
        </pc:spChg>
        <pc:spChg chg="del">
          <ac:chgData name="Jefferson Passerini" userId="ec684a97d9b6a829" providerId="LiveId" clId="{6199D623-25C0-4559-AECD-EA12EA75E344}" dt="2024-02-22T13:18:35.407" v="112" actId="478"/>
          <ac:spMkLst>
            <pc:docMk/>
            <pc:sldMk cId="0" sldId="262"/>
            <ac:spMk id="4" creationId="{D63417AD-D2FB-6ACE-BADB-F44345946C2D}"/>
          </ac:spMkLst>
        </pc:spChg>
        <pc:spChg chg="add mod">
          <ac:chgData name="Jefferson Passerini" userId="ec684a97d9b6a829" providerId="LiveId" clId="{6199D623-25C0-4559-AECD-EA12EA75E344}" dt="2024-02-22T13:33:26.564" v="246" actId="1076"/>
          <ac:spMkLst>
            <pc:docMk/>
            <pc:sldMk cId="0" sldId="262"/>
            <ac:spMk id="8" creationId="{3B0178E4-3617-8CE7-52DF-ABC14FCDECCE}"/>
          </ac:spMkLst>
        </pc:spChg>
        <pc:spChg chg="add">
          <ac:chgData name="Jefferson Passerini" userId="ec684a97d9b6a829" providerId="LiveId" clId="{6199D623-25C0-4559-AECD-EA12EA75E344}" dt="2024-02-22T13:31:25.948" v="223" actId="26606"/>
          <ac:spMkLst>
            <pc:docMk/>
            <pc:sldMk cId="0" sldId="262"/>
            <ac:spMk id="9" creationId="{D009D6D5-DAC2-4A8B-A17A-E206B9012D09}"/>
          </ac:spMkLst>
        </pc:spChg>
        <pc:picChg chg="del">
          <ac:chgData name="Jefferson Passerini" userId="ec684a97d9b6a829" providerId="LiveId" clId="{6199D623-25C0-4559-AECD-EA12EA75E344}" dt="2024-02-22T13:31:21.724" v="222" actId="478"/>
          <ac:picMkLst>
            <pc:docMk/>
            <pc:sldMk cId="0" sldId="262"/>
            <ac:picMk id="5" creationId="{4ADFC89F-14F7-767C-6C24-C12BB5F7BAA5}"/>
          </ac:picMkLst>
        </pc:picChg>
        <pc:picChg chg="add mod">
          <ac:chgData name="Jefferson Passerini" userId="ec684a97d9b6a829" providerId="LiveId" clId="{6199D623-25C0-4559-AECD-EA12EA75E344}" dt="2024-02-22T13:31:55.290" v="229" actId="14100"/>
          <ac:picMkLst>
            <pc:docMk/>
            <pc:sldMk cId="0" sldId="262"/>
            <ac:picMk id="6" creationId="{1408371B-D7F7-80ED-61A5-6E4EC924F294}"/>
          </ac:picMkLst>
        </pc:picChg>
        <pc:picChg chg="add mod">
          <ac:chgData name="Jefferson Passerini" userId="ec684a97d9b6a829" providerId="LiveId" clId="{6199D623-25C0-4559-AECD-EA12EA75E344}" dt="2024-02-22T13:31:42.586" v="226" actId="1076"/>
          <ac:picMkLst>
            <pc:docMk/>
            <pc:sldMk cId="0" sldId="262"/>
            <ac:picMk id="7" creationId="{8F09AF34-5960-538D-E136-156D206E51F7}"/>
          </ac:picMkLst>
        </pc:picChg>
      </pc:sldChg>
      <pc:sldChg chg="delSp modSp del mod">
        <pc:chgData name="Jefferson Passerini" userId="ec684a97d9b6a829" providerId="LiveId" clId="{6199D623-25C0-4559-AECD-EA12EA75E344}" dt="2024-02-22T13:35:08.688" v="257" actId="47"/>
        <pc:sldMkLst>
          <pc:docMk/>
          <pc:sldMk cId="0" sldId="263"/>
        </pc:sldMkLst>
        <pc:spChg chg="mod">
          <ac:chgData name="Jefferson Passerini" userId="ec684a97d9b6a829" providerId="LiveId" clId="{6199D623-25C0-4559-AECD-EA12EA75E344}" dt="2024-02-22T13:18:13.571" v="98" actId="27636"/>
          <ac:spMkLst>
            <pc:docMk/>
            <pc:sldMk cId="0" sldId="263"/>
            <ac:spMk id="2" creationId="{A6CB0B2F-405A-FE21-3824-679750F6F7C8}"/>
          </ac:spMkLst>
        </pc:spChg>
        <pc:spChg chg="del">
          <ac:chgData name="Jefferson Passerini" userId="ec684a97d9b6a829" providerId="LiveId" clId="{6199D623-25C0-4559-AECD-EA12EA75E344}" dt="2024-02-22T13:18:37.886" v="113" actId="478"/>
          <ac:spMkLst>
            <pc:docMk/>
            <pc:sldMk cId="0" sldId="263"/>
            <ac:spMk id="4" creationId="{258A048D-20A7-FF5C-20E9-58F42BF3DF6A}"/>
          </ac:spMkLst>
        </pc:spChg>
      </pc:sldChg>
      <pc:sldChg chg="addSp delSp modSp mod setBg">
        <pc:chgData name="Jefferson Passerini" userId="ec684a97d9b6a829" providerId="LiveId" clId="{6199D623-25C0-4559-AECD-EA12EA75E344}" dt="2024-02-22T13:38:24.901" v="282" actId="790"/>
        <pc:sldMkLst>
          <pc:docMk/>
          <pc:sldMk cId="0" sldId="264"/>
        </pc:sldMkLst>
        <pc:spChg chg="mod">
          <ac:chgData name="Jefferson Passerini" userId="ec684a97d9b6a829" providerId="LiveId" clId="{6199D623-25C0-4559-AECD-EA12EA75E344}" dt="2024-02-22T13:38:24.901" v="282" actId="790"/>
          <ac:spMkLst>
            <pc:docMk/>
            <pc:sldMk cId="0" sldId="264"/>
            <ac:spMk id="2" creationId="{F365034E-4073-F87C-04C7-6EF143A73F36}"/>
          </ac:spMkLst>
        </pc:spChg>
        <pc:spChg chg="del mod">
          <ac:chgData name="Jefferson Passerini" userId="ec684a97d9b6a829" providerId="LiveId" clId="{6199D623-25C0-4559-AECD-EA12EA75E344}" dt="2024-02-22T13:37:21.332" v="274" actId="478"/>
          <ac:spMkLst>
            <pc:docMk/>
            <pc:sldMk cId="0" sldId="264"/>
            <ac:spMk id="3" creationId="{0C7E2342-FF36-085E-773C-21AEA4B26F57}"/>
          </ac:spMkLst>
        </pc:spChg>
        <pc:spChg chg="del">
          <ac:chgData name="Jefferson Passerini" userId="ec684a97d9b6a829" providerId="LiveId" clId="{6199D623-25C0-4559-AECD-EA12EA75E344}" dt="2024-02-22T13:18:40.199" v="114" actId="478"/>
          <ac:spMkLst>
            <pc:docMk/>
            <pc:sldMk cId="0" sldId="264"/>
            <ac:spMk id="4" creationId="{8A673E0F-8764-6206-A430-78C27F6FE47C}"/>
          </ac:spMkLst>
        </pc:spChg>
        <pc:spChg chg="add">
          <ac:chgData name="Jefferson Passerini" userId="ec684a97d9b6a829" providerId="LiveId" clId="{6199D623-25C0-4559-AECD-EA12EA75E344}" dt="2024-02-22T13:37:05.062" v="271" actId="26606"/>
          <ac:spMkLst>
            <pc:docMk/>
            <pc:sldMk cId="0" sldId="264"/>
            <ac:spMk id="9" creationId="{3ECBE1F1-D69B-4AFA-ABD5-8E41720EF6DE}"/>
          </ac:spMkLst>
        </pc:spChg>
        <pc:spChg chg="add">
          <ac:chgData name="Jefferson Passerini" userId="ec684a97d9b6a829" providerId="LiveId" clId="{6199D623-25C0-4559-AECD-EA12EA75E344}" dt="2024-02-22T13:37:05.062" v="271" actId="26606"/>
          <ac:spMkLst>
            <pc:docMk/>
            <pc:sldMk cId="0" sldId="264"/>
            <ac:spMk id="11" creationId="{603A6265-E10C-4B85-9C20-E75FCAF9CC63}"/>
          </ac:spMkLst>
        </pc:spChg>
        <pc:picChg chg="add">
          <ac:chgData name="Jefferson Passerini" userId="ec684a97d9b6a829" providerId="LiveId" clId="{6199D623-25C0-4559-AECD-EA12EA75E344}" dt="2024-02-22T13:37:05.062" v="271" actId="26606"/>
          <ac:picMkLst>
            <pc:docMk/>
            <pc:sldMk cId="0" sldId="264"/>
            <ac:picMk id="5" creationId="{CC61267E-F3D8-A305-D645-88C243F7BD30}"/>
          </ac:picMkLst>
        </pc:picChg>
      </pc:sldChg>
      <pc:sldChg chg="addSp delSp modSp mod setBg">
        <pc:chgData name="Jefferson Passerini" userId="ec684a97d9b6a829" providerId="LiveId" clId="{6199D623-25C0-4559-AECD-EA12EA75E344}" dt="2024-02-22T13:49:12.869" v="371" actId="1076"/>
        <pc:sldMkLst>
          <pc:docMk/>
          <pc:sldMk cId="0" sldId="265"/>
        </pc:sldMkLst>
        <pc:spChg chg="mod">
          <ac:chgData name="Jefferson Passerini" userId="ec684a97d9b6a829" providerId="LiveId" clId="{6199D623-25C0-4559-AECD-EA12EA75E344}" dt="2024-02-22T13:49:12.869" v="371" actId="1076"/>
          <ac:spMkLst>
            <pc:docMk/>
            <pc:sldMk cId="0" sldId="265"/>
            <ac:spMk id="2" creationId="{346B1D97-52AD-8798-1369-49C9DB0094F5}"/>
          </ac:spMkLst>
        </pc:spChg>
        <pc:spChg chg="del mod">
          <ac:chgData name="Jefferson Passerini" userId="ec684a97d9b6a829" providerId="LiveId" clId="{6199D623-25C0-4559-AECD-EA12EA75E344}" dt="2024-02-22T13:46:54.359" v="348" actId="478"/>
          <ac:spMkLst>
            <pc:docMk/>
            <pc:sldMk cId="0" sldId="265"/>
            <ac:spMk id="3" creationId="{0C1F59F9-0DBC-AA0A-6EFD-87CC57B9FACA}"/>
          </ac:spMkLst>
        </pc:spChg>
        <pc:spChg chg="del">
          <ac:chgData name="Jefferson Passerini" userId="ec684a97d9b6a829" providerId="LiveId" clId="{6199D623-25C0-4559-AECD-EA12EA75E344}" dt="2024-02-22T13:18:41.902" v="115" actId="478"/>
          <ac:spMkLst>
            <pc:docMk/>
            <pc:sldMk cId="0" sldId="265"/>
            <ac:spMk id="4" creationId="{A90FD53B-7906-0493-259C-481A69F1C40C}"/>
          </ac:spMkLst>
        </pc:spChg>
        <pc:spChg chg="add mod">
          <ac:chgData name="Jefferson Passerini" userId="ec684a97d9b6a829" providerId="LiveId" clId="{6199D623-25C0-4559-AECD-EA12EA75E344}" dt="2024-02-22T13:41:31.726" v="305"/>
          <ac:spMkLst>
            <pc:docMk/>
            <pc:sldMk cId="0" sldId="265"/>
            <ac:spMk id="6" creationId="{3B8DFE8E-55FB-5717-FDFB-462A86A00C22}"/>
          </ac:spMkLst>
        </pc:spChg>
        <pc:spChg chg="add mod">
          <ac:chgData name="Jefferson Passerini" userId="ec684a97d9b6a829" providerId="LiveId" clId="{6199D623-25C0-4559-AECD-EA12EA75E344}" dt="2024-02-22T13:46:19.290" v="338" actId="113"/>
          <ac:spMkLst>
            <pc:docMk/>
            <pc:sldMk cId="0" sldId="265"/>
            <ac:spMk id="7" creationId="{A17EC41B-E552-32F4-41C3-4316E8BB3A70}"/>
          </ac:spMkLst>
        </pc:spChg>
        <pc:spChg chg="add del">
          <ac:chgData name="Jefferson Passerini" userId="ec684a97d9b6a829" providerId="LiveId" clId="{6199D623-25C0-4559-AECD-EA12EA75E344}" dt="2024-02-22T13:40:22.412" v="294" actId="26606"/>
          <ac:spMkLst>
            <pc:docMk/>
            <pc:sldMk cId="0" sldId="265"/>
            <ac:spMk id="9" creationId="{79BB35BC-D5C2-4C8B-A22A-A71E6191913B}"/>
          </ac:spMkLst>
        </pc:spChg>
        <pc:picChg chg="add del">
          <ac:chgData name="Jefferson Passerini" userId="ec684a97d9b6a829" providerId="LiveId" clId="{6199D623-25C0-4559-AECD-EA12EA75E344}" dt="2024-02-22T13:40:22.412" v="294" actId="26606"/>
          <ac:picMkLst>
            <pc:docMk/>
            <pc:sldMk cId="0" sldId="265"/>
            <ac:picMk id="5" creationId="{8EE97BC8-54C1-9AE2-24AB-1AE17AB52C96}"/>
          </ac:picMkLst>
        </pc:picChg>
      </pc:sldChg>
      <pc:sldChg chg="addSp delSp modSp mod">
        <pc:chgData name="Jefferson Passerini" userId="ec684a97d9b6a829" providerId="LiveId" clId="{6199D623-25C0-4559-AECD-EA12EA75E344}" dt="2024-02-22T13:58:06.843" v="494" actId="478"/>
        <pc:sldMkLst>
          <pc:docMk/>
          <pc:sldMk cId="0" sldId="266"/>
        </pc:sldMkLst>
        <pc:spChg chg="mod">
          <ac:chgData name="Jefferson Passerini" userId="ec684a97d9b6a829" providerId="LiveId" clId="{6199D623-25C0-4559-AECD-EA12EA75E344}" dt="2024-02-22T13:51:54.493" v="409"/>
          <ac:spMkLst>
            <pc:docMk/>
            <pc:sldMk cId="0" sldId="266"/>
            <ac:spMk id="2" creationId="{3B3A5909-AD42-62A1-E7AB-C6E90E56BA7B}"/>
          </ac:spMkLst>
        </pc:spChg>
        <pc:spChg chg="del">
          <ac:chgData name="Jefferson Passerini" userId="ec684a97d9b6a829" providerId="LiveId" clId="{6199D623-25C0-4559-AECD-EA12EA75E344}" dt="2024-02-22T13:58:06.843" v="494" actId="478"/>
          <ac:spMkLst>
            <pc:docMk/>
            <pc:sldMk cId="0" sldId="266"/>
            <ac:spMk id="3" creationId="{8688CB8E-BDF7-CF18-2F13-47CDE38AFE8A}"/>
          </ac:spMkLst>
        </pc:spChg>
        <pc:spChg chg="del">
          <ac:chgData name="Jefferson Passerini" userId="ec684a97d9b6a829" providerId="LiveId" clId="{6199D623-25C0-4559-AECD-EA12EA75E344}" dt="2024-02-22T13:18:43.949" v="116" actId="478"/>
          <ac:spMkLst>
            <pc:docMk/>
            <pc:sldMk cId="0" sldId="266"/>
            <ac:spMk id="4" creationId="{DCF1845E-61EE-00AA-A7AD-2FB2393E02DE}"/>
          </ac:spMkLst>
        </pc:spChg>
        <pc:spChg chg="add mod">
          <ac:chgData name="Jefferson Passerini" userId="ec684a97d9b6a829" providerId="LiveId" clId="{6199D623-25C0-4559-AECD-EA12EA75E344}" dt="2024-02-22T13:49:26.616" v="372"/>
          <ac:spMkLst>
            <pc:docMk/>
            <pc:sldMk cId="0" sldId="266"/>
            <ac:spMk id="6" creationId="{28DE5064-95CF-C4E8-C1D1-3F162B153A66}"/>
          </ac:spMkLst>
        </pc:spChg>
        <pc:picChg chg="mod">
          <ac:chgData name="Jefferson Passerini" userId="ec684a97d9b6a829" providerId="LiveId" clId="{6199D623-25C0-4559-AECD-EA12EA75E344}" dt="2024-02-22T13:49:39.348" v="375" actId="1076"/>
          <ac:picMkLst>
            <pc:docMk/>
            <pc:sldMk cId="0" sldId="266"/>
            <ac:picMk id="5" creationId="{2E343ADC-6032-71DC-A95C-9299A1B84C58}"/>
          </ac:picMkLst>
        </pc:picChg>
      </pc:sldChg>
      <pc:sldChg chg="delSp modSp del mod">
        <pc:chgData name="Jefferson Passerini" userId="ec684a97d9b6a829" providerId="LiveId" clId="{6199D623-25C0-4559-AECD-EA12EA75E344}" dt="2024-02-22T13:53:29.747" v="422" actId="47"/>
        <pc:sldMkLst>
          <pc:docMk/>
          <pc:sldMk cId="0" sldId="267"/>
        </pc:sldMkLst>
        <pc:spChg chg="mod">
          <ac:chgData name="Jefferson Passerini" userId="ec684a97d9b6a829" providerId="LiveId" clId="{6199D623-25C0-4559-AECD-EA12EA75E344}" dt="2024-02-22T13:52:42.432" v="416" actId="27636"/>
          <ac:spMkLst>
            <pc:docMk/>
            <pc:sldMk cId="0" sldId="267"/>
            <ac:spMk id="2" creationId="{873368E9-4D71-E660-886E-C3C5D9373DAA}"/>
          </ac:spMkLst>
        </pc:spChg>
        <pc:spChg chg="del">
          <ac:chgData name="Jefferson Passerini" userId="ec684a97d9b6a829" providerId="LiveId" clId="{6199D623-25C0-4559-AECD-EA12EA75E344}" dt="2024-02-22T13:18:46.918" v="117" actId="478"/>
          <ac:spMkLst>
            <pc:docMk/>
            <pc:sldMk cId="0" sldId="267"/>
            <ac:spMk id="4" creationId="{7F819A65-6247-57CD-6D91-31374909B025}"/>
          </ac:spMkLst>
        </pc:spChg>
        <pc:picChg chg="del">
          <ac:chgData name="Jefferson Passerini" userId="ec684a97d9b6a829" providerId="LiveId" clId="{6199D623-25C0-4559-AECD-EA12EA75E344}" dt="2024-02-22T13:52:24.908" v="411" actId="21"/>
          <ac:picMkLst>
            <pc:docMk/>
            <pc:sldMk cId="0" sldId="267"/>
            <ac:picMk id="5" creationId="{21E615E6-BFB4-3D3D-2F70-3F9D1F219C38}"/>
          </ac:picMkLst>
        </pc:picChg>
      </pc:sldChg>
      <pc:sldChg chg="delSp modSp del mod">
        <pc:chgData name="Jefferson Passerini" userId="ec684a97d9b6a829" providerId="LiveId" clId="{6199D623-25C0-4559-AECD-EA12EA75E344}" dt="2024-02-22T13:57:13.735" v="480" actId="47"/>
        <pc:sldMkLst>
          <pc:docMk/>
          <pc:sldMk cId="0" sldId="268"/>
        </pc:sldMkLst>
        <pc:spChg chg="mod">
          <ac:chgData name="Jefferson Passerini" userId="ec684a97d9b6a829" providerId="LiveId" clId="{6199D623-25C0-4559-AECD-EA12EA75E344}" dt="2024-02-22T13:18:13.606" v="102" actId="27636"/>
          <ac:spMkLst>
            <pc:docMk/>
            <pc:sldMk cId="0" sldId="268"/>
            <ac:spMk id="2" creationId="{F730247E-CD17-9A1F-2AD1-B9BB9C53AB72}"/>
          </ac:spMkLst>
        </pc:spChg>
        <pc:spChg chg="del">
          <ac:chgData name="Jefferson Passerini" userId="ec684a97d9b6a829" providerId="LiveId" clId="{6199D623-25C0-4559-AECD-EA12EA75E344}" dt="2024-02-22T13:18:50.197" v="118" actId="478"/>
          <ac:spMkLst>
            <pc:docMk/>
            <pc:sldMk cId="0" sldId="268"/>
            <ac:spMk id="4" creationId="{518ACDE1-1C67-1905-E40A-B53839E51D92}"/>
          </ac:spMkLst>
        </pc:spChg>
        <pc:picChg chg="del">
          <ac:chgData name="Jefferson Passerini" userId="ec684a97d9b6a829" providerId="LiveId" clId="{6199D623-25C0-4559-AECD-EA12EA75E344}" dt="2024-02-22T13:56:01.030" v="448" actId="21"/>
          <ac:picMkLst>
            <pc:docMk/>
            <pc:sldMk cId="0" sldId="268"/>
            <ac:picMk id="5" creationId="{543F3340-EC84-6159-A6D8-16D68DE18A62}"/>
          </ac:picMkLst>
        </pc:picChg>
      </pc:sldChg>
      <pc:sldChg chg="delSp modSp del mod">
        <pc:chgData name="Jefferson Passerini" userId="ec684a97d9b6a829" providerId="LiveId" clId="{6199D623-25C0-4559-AECD-EA12EA75E344}" dt="2024-02-22T14:01:01.643" v="533" actId="47"/>
        <pc:sldMkLst>
          <pc:docMk/>
          <pc:sldMk cId="0" sldId="269"/>
        </pc:sldMkLst>
        <pc:spChg chg="mod">
          <ac:chgData name="Jefferson Passerini" userId="ec684a97d9b6a829" providerId="LiveId" clId="{6199D623-25C0-4559-AECD-EA12EA75E344}" dt="2024-02-22T13:18:13.609" v="103" actId="27636"/>
          <ac:spMkLst>
            <pc:docMk/>
            <pc:sldMk cId="0" sldId="269"/>
            <ac:spMk id="2" creationId="{DD34C01D-66F1-F923-6B49-DD7EA486B515}"/>
          </ac:spMkLst>
        </pc:spChg>
        <pc:spChg chg="del">
          <ac:chgData name="Jefferson Passerini" userId="ec684a97d9b6a829" providerId="LiveId" clId="{6199D623-25C0-4559-AECD-EA12EA75E344}" dt="2024-02-22T13:18:52.502" v="119" actId="478"/>
          <ac:spMkLst>
            <pc:docMk/>
            <pc:sldMk cId="0" sldId="269"/>
            <ac:spMk id="4" creationId="{A63C76C1-F96A-36DD-70A9-F7744875CC0A}"/>
          </ac:spMkLst>
        </pc:spChg>
        <pc:picChg chg="del">
          <ac:chgData name="Jefferson Passerini" userId="ec684a97d9b6a829" providerId="LiveId" clId="{6199D623-25C0-4559-AECD-EA12EA75E344}" dt="2024-02-22T13:57:22.568" v="482" actId="21"/>
          <ac:picMkLst>
            <pc:docMk/>
            <pc:sldMk cId="0" sldId="269"/>
            <ac:picMk id="5" creationId="{C4221CC9-ABA1-820C-5217-4A463CBE81B7}"/>
          </ac:picMkLst>
        </pc:picChg>
      </pc:sldChg>
      <pc:sldChg chg="delSp modSp del mod">
        <pc:chgData name="Jefferson Passerini" userId="ec684a97d9b6a829" providerId="LiveId" clId="{6199D623-25C0-4559-AECD-EA12EA75E344}" dt="2024-02-22T14:05:15.665" v="620" actId="47"/>
        <pc:sldMkLst>
          <pc:docMk/>
          <pc:sldMk cId="0" sldId="270"/>
        </pc:sldMkLst>
        <pc:spChg chg="mod">
          <ac:chgData name="Jefferson Passerini" userId="ec684a97d9b6a829" providerId="LiveId" clId="{6199D623-25C0-4559-AECD-EA12EA75E344}" dt="2024-02-22T14:03:43.336" v="597" actId="27636"/>
          <ac:spMkLst>
            <pc:docMk/>
            <pc:sldMk cId="0" sldId="270"/>
            <ac:spMk id="2" creationId="{BA55AD14-6D90-A031-81DB-560322520FF9}"/>
          </ac:spMkLst>
        </pc:spChg>
        <pc:spChg chg="del">
          <ac:chgData name="Jefferson Passerini" userId="ec684a97d9b6a829" providerId="LiveId" clId="{6199D623-25C0-4559-AECD-EA12EA75E344}" dt="2024-02-22T13:18:58.884" v="120" actId="478"/>
          <ac:spMkLst>
            <pc:docMk/>
            <pc:sldMk cId="0" sldId="270"/>
            <ac:spMk id="4" creationId="{C50D732F-747F-FA4B-A70D-50FA432EFF58}"/>
          </ac:spMkLst>
        </pc:spChg>
      </pc:sldChg>
      <pc:sldChg chg="delSp modSp del mod">
        <pc:chgData name="Jefferson Passerini" userId="ec684a97d9b6a829" providerId="LiveId" clId="{6199D623-25C0-4559-AECD-EA12EA75E344}" dt="2024-02-22T14:06:58.251" v="639" actId="47"/>
        <pc:sldMkLst>
          <pc:docMk/>
          <pc:sldMk cId="0" sldId="271"/>
        </pc:sldMkLst>
        <pc:spChg chg="mod">
          <ac:chgData name="Jefferson Passerini" userId="ec684a97d9b6a829" providerId="LiveId" clId="{6199D623-25C0-4559-AECD-EA12EA75E344}" dt="2024-02-22T14:05:32.496" v="622" actId="21"/>
          <ac:spMkLst>
            <pc:docMk/>
            <pc:sldMk cId="0" sldId="271"/>
            <ac:spMk id="2" creationId="{1C7622C3-F82D-188E-C9CB-3ED7C9FB3609}"/>
          </ac:spMkLst>
        </pc:spChg>
        <pc:spChg chg="del">
          <ac:chgData name="Jefferson Passerini" userId="ec684a97d9b6a829" providerId="LiveId" clId="{6199D623-25C0-4559-AECD-EA12EA75E344}" dt="2024-02-22T13:19:01.124" v="121" actId="478"/>
          <ac:spMkLst>
            <pc:docMk/>
            <pc:sldMk cId="0" sldId="271"/>
            <ac:spMk id="4" creationId="{78B897AC-0B54-D6FA-F2D8-C79BA95C7D8A}"/>
          </ac:spMkLst>
        </pc:spChg>
      </pc:sldChg>
      <pc:sldChg chg="delSp modSp del mod">
        <pc:chgData name="Jefferson Passerini" userId="ec684a97d9b6a829" providerId="LiveId" clId="{6199D623-25C0-4559-AECD-EA12EA75E344}" dt="2024-02-22T14:11:18.089" v="673" actId="47"/>
        <pc:sldMkLst>
          <pc:docMk/>
          <pc:sldMk cId="0" sldId="272"/>
        </pc:sldMkLst>
        <pc:spChg chg="del">
          <ac:chgData name="Jefferson Passerini" userId="ec684a97d9b6a829" providerId="LiveId" clId="{6199D623-25C0-4559-AECD-EA12EA75E344}" dt="2024-02-22T13:19:04.796" v="122" actId="478"/>
          <ac:spMkLst>
            <pc:docMk/>
            <pc:sldMk cId="0" sldId="272"/>
            <ac:spMk id="5" creationId="{FC3D9474-BEC3-8EE5-0F24-12ACB3F5B2A7}"/>
          </ac:spMkLst>
        </pc:spChg>
        <pc:spChg chg="del mod">
          <ac:chgData name="Jefferson Passerini" userId="ec684a97d9b6a829" providerId="LiveId" clId="{6199D623-25C0-4559-AECD-EA12EA75E344}" dt="2024-02-22T14:08:37.829" v="656"/>
          <ac:spMkLst>
            <pc:docMk/>
            <pc:sldMk cId="0" sldId="272"/>
            <ac:spMk id="6" creationId="{E195E8EB-425A-E723-432F-2FECEA496D36}"/>
          </ac:spMkLst>
        </pc:spChg>
        <pc:picChg chg="del">
          <ac:chgData name="Jefferson Passerini" userId="ec684a97d9b6a829" providerId="LiveId" clId="{6199D623-25C0-4559-AECD-EA12EA75E344}" dt="2024-02-22T14:08:05.885" v="648" actId="21"/>
          <ac:picMkLst>
            <pc:docMk/>
            <pc:sldMk cId="0" sldId="272"/>
            <ac:picMk id="2" creationId="{5578D8F7-5189-AF2E-4928-EB5D786A3AC9}"/>
          </ac:picMkLst>
        </pc:picChg>
      </pc:sldChg>
      <pc:sldChg chg="delSp del mod">
        <pc:chgData name="Jefferson Passerini" userId="ec684a97d9b6a829" providerId="LiveId" clId="{6199D623-25C0-4559-AECD-EA12EA75E344}" dt="2024-02-22T14:14:01.336" v="696" actId="47"/>
        <pc:sldMkLst>
          <pc:docMk/>
          <pc:sldMk cId="0" sldId="273"/>
        </pc:sldMkLst>
        <pc:spChg chg="del">
          <ac:chgData name="Jefferson Passerini" userId="ec684a97d9b6a829" providerId="LiveId" clId="{6199D623-25C0-4559-AECD-EA12EA75E344}" dt="2024-02-22T13:19:07.845" v="123" actId="478"/>
          <ac:spMkLst>
            <pc:docMk/>
            <pc:sldMk cId="0" sldId="273"/>
            <ac:spMk id="4" creationId="{5FFD7FE6-7CD5-5123-D238-D1CD0942C612}"/>
          </ac:spMkLst>
        </pc:spChg>
        <pc:picChg chg="del">
          <ac:chgData name="Jefferson Passerini" userId="ec684a97d9b6a829" providerId="LiveId" clId="{6199D623-25C0-4559-AECD-EA12EA75E344}" dt="2024-02-22T14:12:03.719" v="681" actId="21"/>
          <ac:picMkLst>
            <pc:docMk/>
            <pc:sldMk cId="0" sldId="273"/>
            <ac:picMk id="6" creationId="{9F71C57F-F167-5BEB-631E-26217FA27469}"/>
          </ac:picMkLst>
        </pc:picChg>
      </pc:sldChg>
      <pc:sldChg chg="delSp mod">
        <pc:chgData name="Jefferson Passerini" userId="ec684a97d9b6a829" providerId="LiveId" clId="{6199D623-25C0-4559-AECD-EA12EA75E344}" dt="2024-02-22T13:19:10.436" v="124" actId="478"/>
        <pc:sldMkLst>
          <pc:docMk/>
          <pc:sldMk cId="0" sldId="274"/>
        </pc:sldMkLst>
        <pc:spChg chg="del">
          <ac:chgData name="Jefferson Passerini" userId="ec684a97d9b6a829" providerId="LiveId" clId="{6199D623-25C0-4559-AECD-EA12EA75E344}" dt="2024-02-22T13:19:10.436" v="124" actId="478"/>
          <ac:spMkLst>
            <pc:docMk/>
            <pc:sldMk cId="0" sldId="274"/>
            <ac:spMk id="4" creationId="{3DEA8702-D15D-E551-9807-65149BEF9E7B}"/>
          </ac:spMkLst>
        </pc:spChg>
      </pc:sldChg>
      <pc:sldChg chg="delSp mod">
        <pc:chgData name="Jefferson Passerini" userId="ec684a97d9b6a829" providerId="LiveId" clId="{6199D623-25C0-4559-AECD-EA12EA75E344}" dt="2024-02-22T13:19:13.172" v="125" actId="478"/>
        <pc:sldMkLst>
          <pc:docMk/>
          <pc:sldMk cId="0" sldId="275"/>
        </pc:sldMkLst>
        <pc:spChg chg="del">
          <ac:chgData name="Jefferson Passerini" userId="ec684a97d9b6a829" providerId="LiveId" clId="{6199D623-25C0-4559-AECD-EA12EA75E344}" dt="2024-02-22T13:19:13.172" v="125" actId="478"/>
          <ac:spMkLst>
            <pc:docMk/>
            <pc:sldMk cId="0" sldId="275"/>
            <ac:spMk id="4" creationId="{0047F89E-A4DD-8E18-6699-BF769D2960FF}"/>
          </ac:spMkLst>
        </pc:spChg>
      </pc:sldChg>
      <pc:sldChg chg="delSp mod">
        <pc:chgData name="Jefferson Passerini" userId="ec684a97d9b6a829" providerId="LiveId" clId="{6199D623-25C0-4559-AECD-EA12EA75E344}" dt="2024-02-22T13:19:15.627" v="126" actId="478"/>
        <pc:sldMkLst>
          <pc:docMk/>
          <pc:sldMk cId="0" sldId="276"/>
        </pc:sldMkLst>
        <pc:spChg chg="del">
          <ac:chgData name="Jefferson Passerini" userId="ec684a97d9b6a829" providerId="LiveId" clId="{6199D623-25C0-4559-AECD-EA12EA75E344}" dt="2024-02-22T13:19:15.627" v="126" actId="478"/>
          <ac:spMkLst>
            <pc:docMk/>
            <pc:sldMk cId="0" sldId="276"/>
            <ac:spMk id="4" creationId="{82F1AE74-AF57-909A-0B85-B99DB0B3140B}"/>
          </ac:spMkLst>
        </pc:spChg>
      </pc:sldChg>
      <pc:sldChg chg="delSp mod">
        <pc:chgData name="Jefferson Passerini" userId="ec684a97d9b6a829" providerId="LiveId" clId="{6199D623-25C0-4559-AECD-EA12EA75E344}" dt="2024-02-22T13:19:18.435" v="127" actId="478"/>
        <pc:sldMkLst>
          <pc:docMk/>
          <pc:sldMk cId="0" sldId="277"/>
        </pc:sldMkLst>
        <pc:spChg chg="del">
          <ac:chgData name="Jefferson Passerini" userId="ec684a97d9b6a829" providerId="LiveId" clId="{6199D623-25C0-4559-AECD-EA12EA75E344}" dt="2024-02-22T13:19:18.435" v="127" actId="478"/>
          <ac:spMkLst>
            <pc:docMk/>
            <pc:sldMk cId="0" sldId="277"/>
            <ac:spMk id="4" creationId="{C07F6A5A-5661-8E05-BEF8-A493FCC3745B}"/>
          </ac:spMkLst>
        </pc:spChg>
      </pc:sldChg>
      <pc:sldChg chg="delSp mod">
        <pc:chgData name="Jefferson Passerini" userId="ec684a97d9b6a829" providerId="LiveId" clId="{6199D623-25C0-4559-AECD-EA12EA75E344}" dt="2024-02-22T13:19:20.843" v="128" actId="478"/>
        <pc:sldMkLst>
          <pc:docMk/>
          <pc:sldMk cId="0" sldId="278"/>
        </pc:sldMkLst>
        <pc:spChg chg="del">
          <ac:chgData name="Jefferson Passerini" userId="ec684a97d9b6a829" providerId="LiveId" clId="{6199D623-25C0-4559-AECD-EA12EA75E344}" dt="2024-02-22T13:19:20.843" v="128" actId="478"/>
          <ac:spMkLst>
            <pc:docMk/>
            <pc:sldMk cId="0" sldId="278"/>
            <ac:spMk id="4" creationId="{ABDC24AC-C093-8335-9727-F40A62635E09}"/>
          </ac:spMkLst>
        </pc:spChg>
      </pc:sldChg>
      <pc:sldChg chg="delSp modSp mod">
        <pc:chgData name="Jefferson Passerini" userId="ec684a97d9b6a829" providerId="LiveId" clId="{6199D623-25C0-4559-AECD-EA12EA75E344}" dt="2024-02-22T13:19:23.020" v="129" actId="478"/>
        <pc:sldMkLst>
          <pc:docMk/>
          <pc:sldMk cId="0" sldId="279"/>
        </pc:sldMkLst>
        <pc:spChg chg="mod">
          <ac:chgData name="Jefferson Passerini" userId="ec684a97d9b6a829" providerId="LiveId" clId="{6199D623-25C0-4559-AECD-EA12EA75E344}" dt="2024-02-22T13:18:13.626" v="105" actId="27636"/>
          <ac:spMkLst>
            <pc:docMk/>
            <pc:sldMk cId="0" sldId="279"/>
            <ac:spMk id="2" creationId="{54BCE3C3-2BB7-4D9E-2F90-E9B730628211}"/>
          </ac:spMkLst>
        </pc:spChg>
        <pc:spChg chg="del">
          <ac:chgData name="Jefferson Passerini" userId="ec684a97d9b6a829" providerId="LiveId" clId="{6199D623-25C0-4559-AECD-EA12EA75E344}" dt="2024-02-22T13:19:23.020" v="129" actId="478"/>
          <ac:spMkLst>
            <pc:docMk/>
            <pc:sldMk cId="0" sldId="279"/>
            <ac:spMk id="4" creationId="{5F2B0794-A5BB-683F-36D8-C8F5C25CC1A4}"/>
          </ac:spMkLst>
        </pc:spChg>
      </pc:sldChg>
      <pc:sldChg chg="delSp mod">
        <pc:chgData name="Jefferson Passerini" userId="ec684a97d9b6a829" providerId="LiveId" clId="{6199D623-25C0-4559-AECD-EA12EA75E344}" dt="2024-02-22T13:19:25.323" v="130" actId="478"/>
        <pc:sldMkLst>
          <pc:docMk/>
          <pc:sldMk cId="0" sldId="280"/>
        </pc:sldMkLst>
        <pc:spChg chg="del">
          <ac:chgData name="Jefferson Passerini" userId="ec684a97d9b6a829" providerId="LiveId" clId="{6199D623-25C0-4559-AECD-EA12EA75E344}" dt="2024-02-22T13:19:25.323" v="130" actId="478"/>
          <ac:spMkLst>
            <pc:docMk/>
            <pc:sldMk cId="0" sldId="280"/>
            <ac:spMk id="4" creationId="{90E61686-3374-625A-DEB1-553CB33AD0B2}"/>
          </ac:spMkLst>
        </pc:spChg>
      </pc:sldChg>
      <pc:sldChg chg="delSp mod">
        <pc:chgData name="Jefferson Passerini" userId="ec684a97d9b6a829" providerId="LiveId" clId="{6199D623-25C0-4559-AECD-EA12EA75E344}" dt="2024-02-22T13:19:28.203" v="131" actId="478"/>
        <pc:sldMkLst>
          <pc:docMk/>
          <pc:sldMk cId="0" sldId="281"/>
        </pc:sldMkLst>
        <pc:spChg chg="del">
          <ac:chgData name="Jefferson Passerini" userId="ec684a97d9b6a829" providerId="LiveId" clId="{6199D623-25C0-4559-AECD-EA12EA75E344}" dt="2024-02-22T13:19:28.203" v="131" actId="478"/>
          <ac:spMkLst>
            <pc:docMk/>
            <pc:sldMk cId="0" sldId="281"/>
            <ac:spMk id="4" creationId="{7D2FD870-4BD9-E976-97C4-DB147364BE07}"/>
          </ac:spMkLst>
        </pc:spChg>
      </pc:sldChg>
      <pc:sldChg chg="delSp mod">
        <pc:chgData name="Jefferson Passerini" userId="ec684a97d9b6a829" providerId="LiveId" clId="{6199D623-25C0-4559-AECD-EA12EA75E344}" dt="2024-02-22T13:19:30.762" v="132" actId="478"/>
        <pc:sldMkLst>
          <pc:docMk/>
          <pc:sldMk cId="0" sldId="282"/>
        </pc:sldMkLst>
        <pc:spChg chg="del">
          <ac:chgData name="Jefferson Passerini" userId="ec684a97d9b6a829" providerId="LiveId" clId="{6199D623-25C0-4559-AECD-EA12EA75E344}" dt="2024-02-22T13:19:30.762" v="132" actId="478"/>
          <ac:spMkLst>
            <pc:docMk/>
            <pc:sldMk cId="0" sldId="282"/>
            <ac:spMk id="5" creationId="{612901A6-F956-E487-A436-2D06C07B4D61}"/>
          </ac:spMkLst>
        </pc:spChg>
      </pc:sldChg>
      <pc:sldChg chg="delSp modSp mod">
        <pc:chgData name="Jefferson Passerini" userId="ec684a97d9b6a829" providerId="LiveId" clId="{6199D623-25C0-4559-AECD-EA12EA75E344}" dt="2024-02-22T13:19:33.466" v="133" actId="478"/>
        <pc:sldMkLst>
          <pc:docMk/>
          <pc:sldMk cId="0" sldId="283"/>
        </pc:sldMkLst>
        <pc:spChg chg="mod">
          <ac:chgData name="Jefferson Passerini" userId="ec684a97d9b6a829" providerId="LiveId" clId="{6199D623-25C0-4559-AECD-EA12EA75E344}" dt="2024-02-22T13:18:13.632" v="106" actId="27636"/>
          <ac:spMkLst>
            <pc:docMk/>
            <pc:sldMk cId="0" sldId="283"/>
            <ac:spMk id="2" creationId="{FE99309A-70CC-44CD-0F80-607393100B70}"/>
          </ac:spMkLst>
        </pc:spChg>
        <pc:spChg chg="del">
          <ac:chgData name="Jefferson Passerini" userId="ec684a97d9b6a829" providerId="LiveId" clId="{6199D623-25C0-4559-AECD-EA12EA75E344}" dt="2024-02-22T13:19:33.466" v="133" actId="478"/>
          <ac:spMkLst>
            <pc:docMk/>
            <pc:sldMk cId="0" sldId="283"/>
            <ac:spMk id="4" creationId="{0DED794D-67DE-8BCD-F561-40A7C65D0F2B}"/>
          </ac:spMkLst>
        </pc:spChg>
      </pc:sldChg>
      <pc:sldChg chg="delSp mod">
        <pc:chgData name="Jefferson Passerini" userId="ec684a97d9b6a829" providerId="LiveId" clId="{6199D623-25C0-4559-AECD-EA12EA75E344}" dt="2024-02-22T13:19:40.394" v="134" actId="478"/>
        <pc:sldMkLst>
          <pc:docMk/>
          <pc:sldMk cId="0" sldId="284"/>
        </pc:sldMkLst>
        <pc:spChg chg="del">
          <ac:chgData name="Jefferson Passerini" userId="ec684a97d9b6a829" providerId="LiveId" clId="{6199D623-25C0-4559-AECD-EA12EA75E344}" dt="2024-02-22T13:19:40.394" v="134" actId="478"/>
          <ac:spMkLst>
            <pc:docMk/>
            <pc:sldMk cId="0" sldId="284"/>
            <ac:spMk id="4" creationId="{DA63B677-8538-349B-AEA7-3CD3B8A99D73}"/>
          </ac:spMkLst>
        </pc:spChg>
      </pc:sldChg>
      <pc:sldChg chg="addSp delSp modSp add mod">
        <pc:chgData name="Jefferson Passerini" userId="ec684a97d9b6a829" providerId="LiveId" clId="{6199D623-25C0-4559-AECD-EA12EA75E344}" dt="2024-02-22T13:15:13.391" v="20"/>
        <pc:sldMkLst>
          <pc:docMk/>
          <pc:sldMk cId="371190665" sldId="365"/>
        </pc:sldMkLst>
        <pc:spChg chg="mod">
          <ac:chgData name="Jefferson Passerini" userId="ec684a97d9b6a829" providerId="LiveId" clId="{6199D623-25C0-4559-AECD-EA12EA75E344}" dt="2024-02-22T13:15:13.391" v="20"/>
          <ac:spMkLst>
            <pc:docMk/>
            <pc:sldMk cId="371190665" sldId="365"/>
            <ac:spMk id="3" creationId="{C3E828F2-CF6A-AA9F-FC30-C233010DBA90}"/>
          </ac:spMkLst>
        </pc:spChg>
        <pc:picChg chg="del">
          <ac:chgData name="Jefferson Passerini" userId="ec684a97d9b6a829" providerId="LiveId" clId="{6199D623-25C0-4559-AECD-EA12EA75E344}" dt="2024-02-22T13:14:09.304" v="1" actId="478"/>
          <ac:picMkLst>
            <pc:docMk/>
            <pc:sldMk cId="371190665" sldId="365"/>
            <ac:picMk id="4" creationId="{81E46853-4AD5-6EEA-0A35-65E5AC746A9B}"/>
          </ac:picMkLst>
        </pc:picChg>
        <pc:picChg chg="add mod">
          <ac:chgData name="Jefferson Passerini" userId="ec684a97d9b6a829" providerId="LiveId" clId="{6199D623-25C0-4559-AECD-EA12EA75E344}" dt="2024-02-22T13:14:23.830" v="5" actId="1076"/>
          <ac:picMkLst>
            <pc:docMk/>
            <pc:sldMk cId="371190665" sldId="365"/>
            <ac:picMk id="5" creationId="{0BC1CED7-7C7D-6580-CBDE-D3DFF509B0DE}"/>
          </ac:picMkLst>
        </pc:picChg>
      </pc:sldChg>
      <pc:sldChg chg="modSp new mod">
        <pc:chgData name="Jefferson Passerini" userId="ec684a97d9b6a829" providerId="LiveId" clId="{6199D623-25C0-4559-AECD-EA12EA75E344}" dt="2024-02-22T13:17:06.534" v="93" actId="114"/>
        <pc:sldMkLst>
          <pc:docMk/>
          <pc:sldMk cId="1104194041" sldId="366"/>
        </pc:sldMkLst>
        <pc:spChg chg="mod">
          <ac:chgData name="Jefferson Passerini" userId="ec684a97d9b6a829" providerId="LiveId" clId="{6199D623-25C0-4559-AECD-EA12EA75E344}" dt="2024-02-22T13:16:26.870" v="87" actId="1076"/>
          <ac:spMkLst>
            <pc:docMk/>
            <pc:sldMk cId="1104194041" sldId="366"/>
            <ac:spMk id="2" creationId="{BDE22C99-AF7F-3588-8630-85426AE9F446}"/>
          </ac:spMkLst>
        </pc:spChg>
        <pc:spChg chg="mod">
          <ac:chgData name="Jefferson Passerini" userId="ec684a97d9b6a829" providerId="LiveId" clId="{6199D623-25C0-4559-AECD-EA12EA75E344}" dt="2024-02-22T13:17:06.534" v="93" actId="114"/>
          <ac:spMkLst>
            <pc:docMk/>
            <pc:sldMk cId="1104194041" sldId="366"/>
            <ac:spMk id="3" creationId="{779653F1-E51C-4E27-FE7C-3B190238C848}"/>
          </ac:spMkLst>
        </pc:spChg>
      </pc:sldChg>
      <pc:sldChg chg="addSp delSp modSp mod setBg">
        <pc:chgData name="Jefferson Passerini" userId="ec684a97d9b6a829" providerId="LiveId" clId="{6199D623-25C0-4559-AECD-EA12EA75E344}" dt="2024-02-22T13:20:44.079" v="144" actId="121"/>
        <pc:sldMkLst>
          <pc:docMk/>
          <pc:sldMk cId="0" sldId="367"/>
        </pc:sldMkLst>
        <pc:spChg chg="mod">
          <ac:chgData name="Jefferson Passerini" userId="ec684a97d9b6a829" providerId="LiveId" clId="{6199D623-25C0-4559-AECD-EA12EA75E344}" dt="2024-02-22T13:20:44.079" v="144" actId="121"/>
          <ac:spMkLst>
            <pc:docMk/>
            <pc:sldMk cId="0" sldId="367"/>
            <ac:spMk id="2" creationId="{7AAC7A4D-B61D-7428-92E9-BEFCF01EF8BF}"/>
          </ac:spMkLst>
        </pc:spChg>
        <pc:spChg chg="mod">
          <ac:chgData name="Jefferson Passerini" userId="ec684a97d9b6a829" providerId="LiveId" clId="{6199D623-25C0-4559-AECD-EA12EA75E344}" dt="2024-02-22T13:20:05.137" v="135" actId="26606"/>
          <ac:spMkLst>
            <pc:docMk/>
            <pc:sldMk cId="0" sldId="367"/>
            <ac:spMk id="3" creationId="{FF7E87F0-73ED-B76B-32AC-36181E792563}"/>
          </ac:spMkLst>
        </pc:spChg>
        <pc:spChg chg="del">
          <ac:chgData name="Jefferson Passerini" userId="ec684a97d9b6a829" providerId="LiveId" clId="{6199D623-25C0-4559-AECD-EA12EA75E344}" dt="2024-02-22T13:18:21.904" v="107" actId="478"/>
          <ac:spMkLst>
            <pc:docMk/>
            <pc:sldMk cId="0" sldId="367"/>
            <ac:spMk id="4" creationId="{888129BB-1D12-65E8-DF02-5FA05B00BBD6}"/>
          </ac:spMkLst>
        </pc:spChg>
        <pc:spChg chg="add">
          <ac:chgData name="Jefferson Passerini" userId="ec684a97d9b6a829" providerId="LiveId" clId="{6199D623-25C0-4559-AECD-EA12EA75E344}" dt="2024-02-22T13:20:05.137" v="135" actId="26606"/>
          <ac:spMkLst>
            <pc:docMk/>
            <pc:sldMk cId="0" sldId="367"/>
            <ac:spMk id="9" creationId="{79BB35BC-D5C2-4C8B-A22A-A71E6191913B}"/>
          </ac:spMkLst>
        </pc:spChg>
        <pc:picChg chg="add">
          <ac:chgData name="Jefferson Passerini" userId="ec684a97d9b6a829" providerId="LiveId" clId="{6199D623-25C0-4559-AECD-EA12EA75E344}" dt="2024-02-22T13:20:05.137" v="135" actId="26606"/>
          <ac:picMkLst>
            <pc:docMk/>
            <pc:sldMk cId="0" sldId="367"/>
            <ac:picMk id="5" creationId="{8B00ACFF-6FDD-57EF-9872-2CD3F1C7C63E}"/>
          </ac:picMkLst>
        </pc:picChg>
      </pc:sldChg>
      <pc:sldChg chg="modSp add del mod">
        <pc:chgData name="Jefferson Passerini" userId="ec684a97d9b6a829" providerId="LiveId" clId="{6199D623-25C0-4559-AECD-EA12EA75E344}" dt="2024-02-22T13:24:47.899" v="157" actId="47"/>
        <pc:sldMkLst>
          <pc:docMk/>
          <pc:sldMk cId="1279018367" sldId="368"/>
        </pc:sldMkLst>
        <pc:graphicFrameChg chg="mod">
          <ac:chgData name="Jefferson Passerini" userId="ec684a97d9b6a829" providerId="LiveId" clId="{6199D623-25C0-4559-AECD-EA12EA75E344}" dt="2024-02-22T13:24:44.152" v="156" actId="14100"/>
          <ac:graphicFrameMkLst>
            <pc:docMk/>
            <pc:sldMk cId="1279018367" sldId="368"/>
            <ac:graphicFrameMk id="6" creationId="{0FC30A8C-205F-7F7C-C892-D93C9B8FA08C}"/>
          </ac:graphicFrameMkLst>
        </pc:graphicFrameChg>
      </pc:sldChg>
      <pc:sldChg chg="modSp add">
        <pc:chgData name="Jefferson Passerini" userId="ec684a97d9b6a829" providerId="LiveId" clId="{6199D623-25C0-4559-AECD-EA12EA75E344}" dt="2024-02-22T13:26:32.024" v="177" actId="255"/>
        <pc:sldMkLst>
          <pc:docMk/>
          <pc:sldMk cId="2043695937" sldId="368"/>
        </pc:sldMkLst>
        <pc:graphicFrameChg chg="mod">
          <ac:chgData name="Jefferson Passerini" userId="ec684a97d9b6a829" providerId="LiveId" clId="{6199D623-25C0-4559-AECD-EA12EA75E344}" dt="2024-02-22T13:26:32.024" v="177" actId="255"/>
          <ac:graphicFrameMkLst>
            <pc:docMk/>
            <pc:sldMk cId="2043695937" sldId="368"/>
            <ac:graphicFrameMk id="6" creationId="{DB55959B-D07A-6D9C-4100-4D8554E67BB2}"/>
          </ac:graphicFrameMkLst>
        </pc:graphicFrameChg>
      </pc:sldChg>
      <pc:sldChg chg="modSp add mod">
        <pc:chgData name="Jefferson Passerini" userId="ec684a97d9b6a829" providerId="LiveId" clId="{6199D623-25C0-4559-AECD-EA12EA75E344}" dt="2024-02-22T13:28:18.967" v="194"/>
        <pc:sldMkLst>
          <pc:docMk/>
          <pc:sldMk cId="1370803858" sldId="369"/>
        </pc:sldMkLst>
        <pc:graphicFrameChg chg="mod">
          <ac:chgData name="Jefferson Passerini" userId="ec684a97d9b6a829" providerId="LiveId" clId="{6199D623-25C0-4559-AECD-EA12EA75E344}" dt="2024-02-22T13:28:18.967" v="194"/>
          <ac:graphicFrameMkLst>
            <pc:docMk/>
            <pc:sldMk cId="1370803858" sldId="369"/>
            <ac:graphicFrameMk id="6" creationId="{DCA905EE-318B-9387-E010-342DC907B0C0}"/>
          </ac:graphicFrameMkLst>
        </pc:graphicFrameChg>
      </pc:sldChg>
      <pc:sldChg chg="modSp add">
        <pc:chgData name="Jefferson Passerini" userId="ec684a97d9b6a829" providerId="LiveId" clId="{6199D623-25C0-4559-AECD-EA12EA75E344}" dt="2024-02-22T13:30:50.934" v="220" actId="113"/>
        <pc:sldMkLst>
          <pc:docMk/>
          <pc:sldMk cId="3700298724" sldId="370"/>
        </pc:sldMkLst>
        <pc:graphicFrameChg chg="mod">
          <ac:chgData name="Jefferson Passerini" userId="ec684a97d9b6a829" providerId="LiveId" clId="{6199D623-25C0-4559-AECD-EA12EA75E344}" dt="2024-02-22T13:30:50.934" v="220" actId="113"/>
          <ac:graphicFrameMkLst>
            <pc:docMk/>
            <pc:sldMk cId="3700298724" sldId="370"/>
            <ac:graphicFrameMk id="6" creationId="{9A459CF8-D837-EE4D-3451-1998997BE7B0}"/>
          </ac:graphicFrameMkLst>
        </pc:graphicFrameChg>
      </pc:sldChg>
      <pc:sldChg chg="modSp add">
        <pc:chgData name="Jefferson Passerini" userId="ec684a97d9b6a829" providerId="LiveId" clId="{6199D623-25C0-4559-AECD-EA12EA75E344}" dt="2024-02-22T13:29:49.732" v="200" actId="33524"/>
        <pc:sldMkLst>
          <pc:docMk/>
          <pc:sldMk cId="4018517931" sldId="371"/>
        </pc:sldMkLst>
        <pc:graphicFrameChg chg="mod">
          <ac:chgData name="Jefferson Passerini" userId="ec684a97d9b6a829" providerId="LiveId" clId="{6199D623-25C0-4559-AECD-EA12EA75E344}" dt="2024-02-22T13:29:49.732" v="200" actId="33524"/>
          <ac:graphicFrameMkLst>
            <pc:docMk/>
            <pc:sldMk cId="4018517931" sldId="371"/>
            <ac:graphicFrameMk id="6" creationId="{23A812DB-009C-0FB5-08F0-82F4D66CB5C6}"/>
          </ac:graphicFrameMkLst>
        </pc:graphicFrameChg>
      </pc:sldChg>
      <pc:sldChg chg="modSp add mod">
        <pc:chgData name="Jefferson Passerini" userId="ec684a97d9b6a829" providerId="LiveId" clId="{6199D623-25C0-4559-AECD-EA12EA75E344}" dt="2024-02-22T13:34:08.602" v="253" actId="27636"/>
        <pc:sldMkLst>
          <pc:docMk/>
          <pc:sldMk cId="1826105202" sldId="372"/>
        </pc:sldMkLst>
        <pc:spChg chg="mod">
          <ac:chgData name="Jefferson Passerini" userId="ec684a97d9b6a829" providerId="LiveId" clId="{6199D623-25C0-4559-AECD-EA12EA75E344}" dt="2024-02-22T13:34:08.602" v="253" actId="27636"/>
          <ac:spMkLst>
            <pc:docMk/>
            <pc:sldMk cId="1826105202" sldId="372"/>
            <ac:spMk id="2" creationId="{993384F4-5EF3-9062-A5DF-175C04B60569}"/>
          </ac:spMkLst>
        </pc:spChg>
      </pc:sldChg>
      <pc:sldChg chg="modSp add mod">
        <pc:chgData name="Jefferson Passerini" userId="ec684a97d9b6a829" providerId="LiveId" clId="{6199D623-25C0-4559-AECD-EA12EA75E344}" dt="2024-02-22T13:35:56.579" v="270"/>
        <pc:sldMkLst>
          <pc:docMk/>
          <pc:sldMk cId="2187839315" sldId="373"/>
        </pc:sldMkLst>
        <pc:spChg chg="mod">
          <ac:chgData name="Jefferson Passerini" userId="ec684a97d9b6a829" providerId="LiveId" clId="{6199D623-25C0-4559-AECD-EA12EA75E344}" dt="2024-02-22T13:35:56.579" v="270"/>
          <ac:spMkLst>
            <pc:docMk/>
            <pc:sldMk cId="2187839315" sldId="373"/>
            <ac:spMk id="2" creationId="{D7F1B470-F1F4-BFBF-990E-68B85169803A}"/>
          </ac:spMkLst>
        </pc:spChg>
      </pc:sldChg>
      <pc:sldChg chg="modSp add del mod">
        <pc:chgData name="Jefferson Passerini" userId="ec684a97d9b6a829" providerId="LiveId" clId="{6199D623-25C0-4559-AECD-EA12EA75E344}" dt="2024-02-22T13:38:44.990" v="284" actId="47"/>
        <pc:sldMkLst>
          <pc:docMk/>
          <pc:sldMk cId="1197376680" sldId="374"/>
        </pc:sldMkLst>
        <pc:spChg chg="mod">
          <ac:chgData name="Jefferson Passerini" userId="ec684a97d9b6a829" providerId="LiveId" clId="{6199D623-25C0-4559-AECD-EA12EA75E344}" dt="2024-02-22T13:38:43.412" v="283" actId="21"/>
          <ac:spMkLst>
            <pc:docMk/>
            <pc:sldMk cId="1197376680" sldId="374"/>
            <ac:spMk id="2" creationId="{1E96BE5B-DD55-8BA7-BB4C-181936F1A31E}"/>
          </ac:spMkLst>
        </pc:spChg>
      </pc:sldChg>
      <pc:sldChg chg="modSp add mod">
        <pc:chgData name="Jefferson Passerini" userId="ec684a97d9b6a829" providerId="LiveId" clId="{6199D623-25C0-4559-AECD-EA12EA75E344}" dt="2024-02-22T13:39:11.513" v="292" actId="790"/>
        <pc:sldMkLst>
          <pc:docMk/>
          <pc:sldMk cId="1779096574" sldId="374"/>
        </pc:sldMkLst>
        <pc:spChg chg="mod">
          <ac:chgData name="Jefferson Passerini" userId="ec684a97d9b6a829" providerId="LiveId" clId="{6199D623-25C0-4559-AECD-EA12EA75E344}" dt="2024-02-22T13:39:11.513" v="292" actId="790"/>
          <ac:spMkLst>
            <pc:docMk/>
            <pc:sldMk cId="1779096574" sldId="374"/>
            <ac:spMk id="2" creationId="{50101EFE-9D94-7FFD-9857-40ECDE214CB8}"/>
          </ac:spMkLst>
        </pc:spChg>
      </pc:sldChg>
      <pc:sldChg chg="addSp delSp modSp add mod">
        <pc:chgData name="Jefferson Passerini" userId="ec684a97d9b6a829" providerId="LiveId" clId="{6199D623-25C0-4559-AECD-EA12EA75E344}" dt="2024-02-22T13:58:03.123" v="493" actId="478"/>
        <pc:sldMkLst>
          <pc:docMk/>
          <pc:sldMk cId="2031864726" sldId="375"/>
        </pc:sldMkLst>
        <pc:spChg chg="mod">
          <ac:chgData name="Jefferson Passerini" userId="ec684a97d9b6a829" providerId="LiveId" clId="{6199D623-25C0-4559-AECD-EA12EA75E344}" dt="2024-02-22T13:53:00" v="421" actId="108"/>
          <ac:spMkLst>
            <pc:docMk/>
            <pc:sldMk cId="2031864726" sldId="375"/>
            <ac:spMk id="2" creationId="{3FE694EE-400E-5B94-9855-4E47C4F5FDA7}"/>
          </ac:spMkLst>
        </pc:spChg>
        <pc:spChg chg="del">
          <ac:chgData name="Jefferson Passerini" userId="ec684a97d9b6a829" providerId="LiveId" clId="{6199D623-25C0-4559-AECD-EA12EA75E344}" dt="2024-02-22T13:58:03.123" v="493" actId="478"/>
          <ac:spMkLst>
            <pc:docMk/>
            <pc:sldMk cId="2031864726" sldId="375"/>
            <ac:spMk id="3" creationId="{8B4520A3-DB52-F056-FF95-1702B0C2C473}"/>
          </ac:spMkLst>
        </pc:spChg>
        <pc:picChg chg="add mod">
          <ac:chgData name="Jefferson Passerini" userId="ec684a97d9b6a829" providerId="LiveId" clId="{6199D623-25C0-4559-AECD-EA12EA75E344}" dt="2024-02-22T13:52:32.513" v="414" actId="1076"/>
          <ac:picMkLst>
            <pc:docMk/>
            <pc:sldMk cId="2031864726" sldId="375"/>
            <ac:picMk id="4" creationId="{21E615E6-BFB4-3D3D-2F70-3F9D1F219C38}"/>
          </ac:picMkLst>
        </pc:picChg>
        <pc:picChg chg="del">
          <ac:chgData name="Jefferson Passerini" userId="ec684a97d9b6a829" providerId="LiveId" clId="{6199D623-25C0-4559-AECD-EA12EA75E344}" dt="2024-02-22T13:52:27.913" v="412" actId="478"/>
          <ac:picMkLst>
            <pc:docMk/>
            <pc:sldMk cId="2031864726" sldId="375"/>
            <ac:picMk id="5" creationId="{19016CC3-B8F9-B60E-E3E1-9BA52AB7264D}"/>
          </ac:picMkLst>
        </pc:picChg>
      </pc:sldChg>
      <pc:sldChg chg="delSp modSp add mod">
        <pc:chgData name="Jefferson Passerini" userId="ec684a97d9b6a829" providerId="LiveId" clId="{6199D623-25C0-4559-AECD-EA12EA75E344}" dt="2024-02-22T13:57:58.163" v="492" actId="478"/>
        <pc:sldMkLst>
          <pc:docMk/>
          <pc:sldMk cId="3556504210" sldId="376"/>
        </pc:sldMkLst>
        <pc:spChg chg="mod">
          <ac:chgData name="Jefferson Passerini" userId="ec684a97d9b6a829" providerId="LiveId" clId="{6199D623-25C0-4559-AECD-EA12EA75E344}" dt="2024-02-22T13:55:35.286" v="443" actId="113"/>
          <ac:spMkLst>
            <pc:docMk/>
            <pc:sldMk cId="3556504210" sldId="376"/>
            <ac:spMk id="2" creationId="{8B458324-A1EB-4EB8-25C1-1F9FD24B7203}"/>
          </ac:spMkLst>
        </pc:spChg>
        <pc:spChg chg="del">
          <ac:chgData name="Jefferson Passerini" userId="ec684a97d9b6a829" providerId="LiveId" clId="{6199D623-25C0-4559-AECD-EA12EA75E344}" dt="2024-02-22T13:57:58.163" v="492" actId="478"/>
          <ac:spMkLst>
            <pc:docMk/>
            <pc:sldMk cId="3556504210" sldId="376"/>
            <ac:spMk id="3" creationId="{6D2F0623-E394-1819-842C-94A83917AEC5}"/>
          </ac:spMkLst>
        </pc:spChg>
      </pc:sldChg>
      <pc:sldChg chg="addSp delSp modSp add mod">
        <pc:chgData name="Jefferson Passerini" userId="ec684a97d9b6a829" providerId="LiveId" clId="{6199D623-25C0-4559-AECD-EA12EA75E344}" dt="2024-02-22T13:57:51.819" v="491" actId="478"/>
        <pc:sldMkLst>
          <pc:docMk/>
          <pc:sldMk cId="2474912299" sldId="377"/>
        </pc:sldMkLst>
        <pc:spChg chg="del mod">
          <ac:chgData name="Jefferson Passerini" userId="ec684a97d9b6a829" providerId="LiveId" clId="{6199D623-25C0-4559-AECD-EA12EA75E344}" dt="2024-02-22T13:55:52.132" v="446" actId="478"/>
          <ac:spMkLst>
            <pc:docMk/>
            <pc:sldMk cId="2474912299" sldId="377"/>
            <ac:spMk id="2" creationId="{04D8FFFF-3631-03C9-8224-0EBB97FFA0A5}"/>
          </ac:spMkLst>
        </pc:spChg>
        <pc:spChg chg="del">
          <ac:chgData name="Jefferson Passerini" userId="ec684a97d9b6a829" providerId="LiveId" clId="{6199D623-25C0-4559-AECD-EA12EA75E344}" dt="2024-02-22T13:57:51.819" v="491" actId="478"/>
          <ac:spMkLst>
            <pc:docMk/>
            <pc:sldMk cId="2474912299" sldId="377"/>
            <ac:spMk id="3" creationId="{2446FF5B-CC3D-048F-065B-1BA29564DC24}"/>
          </ac:spMkLst>
        </pc:spChg>
        <pc:spChg chg="add mod">
          <ac:chgData name="Jefferson Passerini" userId="ec684a97d9b6a829" providerId="LiveId" clId="{6199D623-25C0-4559-AECD-EA12EA75E344}" dt="2024-02-22T13:56:48.668" v="479" actId="255"/>
          <ac:spMkLst>
            <pc:docMk/>
            <pc:sldMk cId="2474912299" sldId="377"/>
            <ac:spMk id="7" creationId="{57FFA519-3496-4702-4032-F6A1E8820310}"/>
          </ac:spMkLst>
        </pc:spChg>
        <pc:picChg chg="mod">
          <ac:chgData name="Jefferson Passerini" userId="ec684a97d9b6a829" providerId="LiveId" clId="{6199D623-25C0-4559-AECD-EA12EA75E344}" dt="2024-02-22T13:55:55.475" v="447" actId="1076"/>
          <ac:picMkLst>
            <pc:docMk/>
            <pc:sldMk cId="2474912299" sldId="377"/>
            <ac:picMk id="4" creationId="{1403F418-AA90-DC0F-4D68-FA0A0B74CFCE}"/>
          </ac:picMkLst>
        </pc:picChg>
        <pc:picChg chg="add mod">
          <ac:chgData name="Jefferson Passerini" userId="ec684a97d9b6a829" providerId="LiveId" clId="{6199D623-25C0-4559-AECD-EA12EA75E344}" dt="2024-02-22T13:56:25.041" v="451" actId="1076"/>
          <ac:picMkLst>
            <pc:docMk/>
            <pc:sldMk cId="2474912299" sldId="377"/>
            <ac:picMk id="5" creationId="{543F3340-EC84-6159-A6D8-16D68DE18A62}"/>
          </ac:picMkLst>
        </pc:picChg>
      </pc:sldChg>
      <pc:sldChg chg="addSp delSp modSp add mod">
        <pc:chgData name="Jefferson Passerini" userId="ec684a97d9b6a829" providerId="LiveId" clId="{6199D623-25C0-4559-AECD-EA12EA75E344}" dt="2024-02-22T14:00:54.857" v="532" actId="13822"/>
        <pc:sldMkLst>
          <pc:docMk/>
          <pc:sldMk cId="3145071789" sldId="378"/>
        </pc:sldMkLst>
        <pc:spChg chg="del">
          <ac:chgData name="Jefferson Passerini" userId="ec684a97d9b6a829" providerId="LiveId" clId="{6199D623-25C0-4559-AECD-EA12EA75E344}" dt="2024-02-22T13:57:46.493" v="490" actId="478"/>
          <ac:spMkLst>
            <pc:docMk/>
            <pc:sldMk cId="3145071789" sldId="378"/>
            <ac:spMk id="3" creationId="{F7859FB8-771D-8276-5339-FC13A2778CE7}"/>
          </ac:spMkLst>
        </pc:spChg>
        <pc:spChg chg="del mod">
          <ac:chgData name="Jefferson Passerini" userId="ec684a97d9b6a829" providerId="LiveId" clId="{6199D623-25C0-4559-AECD-EA12EA75E344}" dt="2024-02-22T13:58:33.361" v="495" actId="478"/>
          <ac:spMkLst>
            <pc:docMk/>
            <pc:sldMk cId="3145071789" sldId="378"/>
            <ac:spMk id="7" creationId="{C79EA1C1-EAAD-E9DD-7361-84A119C140ED}"/>
          </ac:spMkLst>
        </pc:spChg>
        <pc:spChg chg="add mod">
          <ac:chgData name="Jefferson Passerini" userId="ec684a97d9b6a829" providerId="LiveId" clId="{6199D623-25C0-4559-AECD-EA12EA75E344}" dt="2024-02-22T14:00:27.190" v="523" actId="27636"/>
          <ac:spMkLst>
            <pc:docMk/>
            <pc:sldMk cId="3145071789" sldId="378"/>
            <ac:spMk id="8" creationId="{354EB5CF-7EEA-EB72-57AD-93F227653648}"/>
          </ac:spMkLst>
        </pc:spChg>
        <pc:spChg chg="add mod">
          <ac:chgData name="Jefferson Passerini" userId="ec684a97d9b6a829" providerId="LiveId" clId="{6199D623-25C0-4559-AECD-EA12EA75E344}" dt="2024-02-22T14:00:54.857" v="532" actId="13822"/>
          <ac:spMkLst>
            <pc:docMk/>
            <pc:sldMk cId="3145071789" sldId="378"/>
            <ac:spMk id="10" creationId="{5AA7000A-A4AD-EE8F-0BEF-53105BAE45AF}"/>
          </ac:spMkLst>
        </pc:spChg>
        <pc:picChg chg="add mod">
          <ac:chgData name="Jefferson Passerini" userId="ec684a97d9b6a829" providerId="LiveId" clId="{6199D623-25C0-4559-AECD-EA12EA75E344}" dt="2024-02-22T14:00:43.161" v="530" actId="1076"/>
          <ac:picMkLst>
            <pc:docMk/>
            <pc:sldMk cId="3145071789" sldId="378"/>
            <ac:picMk id="2" creationId="{C4221CC9-ABA1-820C-5217-4A463CBE81B7}"/>
          </ac:picMkLst>
        </pc:picChg>
        <pc:picChg chg="del">
          <ac:chgData name="Jefferson Passerini" userId="ec684a97d9b6a829" providerId="LiveId" clId="{6199D623-25C0-4559-AECD-EA12EA75E344}" dt="2024-02-22T13:57:26.133" v="483" actId="478"/>
          <ac:picMkLst>
            <pc:docMk/>
            <pc:sldMk cId="3145071789" sldId="378"/>
            <ac:picMk id="4" creationId="{82E63A0A-949F-EA14-E70C-6B516198B824}"/>
          </ac:picMkLst>
        </pc:picChg>
        <pc:picChg chg="del">
          <ac:chgData name="Jefferson Passerini" userId="ec684a97d9b6a829" providerId="LiveId" clId="{6199D623-25C0-4559-AECD-EA12EA75E344}" dt="2024-02-22T13:57:35.549" v="487" actId="478"/>
          <ac:picMkLst>
            <pc:docMk/>
            <pc:sldMk cId="3145071789" sldId="378"/>
            <ac:picMk id="5" creationId="{6A194F60-92F1-B85D-B759-F5AD1AF7F3B0}"/>
          </ac:picMkLst>
        </pc:picChg>
        <pc:picChg chg="add mod">
          <ac:chgData name="Jefferson Passerini" userId="ec684a97d9b6a829" providerId="LiveId" clId="{6199D623-25C0-4559-AECD-EA12EA75E344}" dt="2024-02-22T14:00:41.178" v="529" actId="1076"/>
          <ac:picMkLst>
            <pc:docMk/>
            <pc:sldMk cId="3145071789" sldId="378"/>
            <ac:picMk id="9" creationId="{E25305D0-53C5-3ECB-9867-D1EE739B67F6}"/>
          </ac:picMkLst>
        </pc:picChg>
      </pc:sldChg>
      <pc:sldChg chg="delSp modSp add mod">
        <pc:chgData name="Jefferson Passerini" userId="ec684a97d9b6a829" providerId="LiveId" clId="{6199D623-25C0-4559-AECD-EA12EA75E344}" dt="2024-02-22T14:05:10.584" v="619" actId="20577"/>
        <pc:sldMkLst>
          <pc:docMk/>
          <pc:sldMk cId="15340492" sldId="379"/>
        </pc:sldMkLst>
        <pc:spChg chg="mod">
          <ac:chgData name="Jefferson Passerini" userId="ec684a97d9b6a829" providerId="LiveId" clId="{6199D623-25C0-4559-AECD-EA12EA75E344}" dt="2024-02-22T14:03:19.694" v="591" actId="14100"/>
          <ac:spMkLst>
            <pc:docMk/>
            <pc:sldMk cId="15340492" sldId="379"/>
            <ac:spMk id="6" creationId="{A2CD49BA-C31C-E4E9-089C-85D04A0C3287}"/>
          </ac:spMkLst>
        </pc:spChg>
        <pc:spChg chg="mod">
          <ac:chgData name="Jefferson Passerini" userId="ec684a97d9b6a829" providerId="LiveId" clId="{6199D623-25C0-4559-AECD-EA12EA75E344}" dt="2024-02-22T14:05:10.584" v="619" actId="20577"/>
          <ac:spMkLst>
            <pc:docMk/>
            <pc:sldMk cId="15340492" sldId="379"/>
            <ac:spMk id="8" creationId="{858EA2FA-C725-C90C-2753-D6944473C14B}"/>
          </ac:spMkLst>
        </pc:spChg>
        <pc:spChg chg="del">
          <ac:chgData name="Jefferson Passerini" userId="ec684a97d9b6a829" providerId="LiveId" clId="{6199D623-25C0-4559-AECD-EA12EA75E344}" dt="2024-02-22T14:03:25.366" v="593" actId="478"/>
          <ac:spMkLst>
            <pc:docMk/>
            <pc:sldMk cId="15340492" sldId="379"/>
            <ac:spMk id="10" creationId="{FAEAD8E6-C64C-3845-9E1C-13CFE2BA1D85}"/>
          </ac:spMkLst>
        </pc:spChg>
        <pc:picChg chg="del">
          <ac:chgData name="Jefferson Passerini" userId="ec684a97d9b6a829" providerId="LiveId" clId="{6199D623-25C0-4559-AECD-EA12EA75E344}" dt="2024-02-22T14:03:25.773" v="594" actId="478"/>
          <ac:picMkLst>
            <pc:docMk/>
            <pc:sldMk cId="15340492" sldId="379"/>
            <ac:picMk id="2" creationId="{F81CBD82-B7BC-DFB4-3996-3FCFA5EF37A8}"/>
          </ac:picMkLst>
        </pc:picChg>
        <pc:picChg chg="del">
          <ac:chgData name="Jefferson Passerini" userId="ec684a97d9b6a829" providerId="LiveId" clId="{6199D623-25C0-4559-AECD-EA12EA75E344}" dt="2024-02-22T14:03:24.438" v="592" actId="478"/>
          <ac:picMkLst>
            <pc:docMk/>
            <pc:sldMk cId="15340492" sldId="379"/>
            <ac:picMk id="9" creationId="{0A3E5626-653C-9ABD-7ED2-5AD96900BA6D}"/>
          </ac:picMkLst>
        </pc:picChg>
      </pc:sldChg>
      <pc:sldChg chg="modSp add mod">
        <pc:chgData name="Jefferson Passerini" userId="ec684a97d9b6a829" providerId="LiveId" clId="{6199D623-25C0-4559-AECD-EA12EA75E344}" dt="2024-02-22T14:06:31.850" v="638" actId="20577"/>
        <pc:sldMkLst>
          <pc:docMk/>
          <pc:sldMk cId="3957239591" sldId="380"/>
        </pc:sldMkLst>
        <pc:spChg chg="mod">
          <ac:chgData name="Jefferson Passerini" userId="ec684a97d9b6a829" providerId="LiveId" clId="{6199D623-25C0-4559-AECD-EA12EA75E344}" dt="2024-02-22T14:06:31.850" v="638" actId="20577"/>
          <ac:spMkLst>
            <pc:docMk/>
            <pc:sldMk cId="3957239591" sldId="380"/>
            <ac:spMk id="8" creationId="{56C221A2-C3D5-24F8-DC3D-3D75B665191A}"/>
          </ac:spMkLst>
        </pc:spChg>
      </pc:sldChg>
      <pc:sldChg chg="addSp delSp modSp add mod">
        <pc:chgData name="Jefferson Passerini" userId="ec684a97d9b6a829" providerId="LiveId" clId="{6199D623-25C0-4559-AECD-EA12EA75E344}" dt="2024-02-22T14:11:52.095" v="678" actId="478"/>
        <pc:sldMkLst>
          <pc:docMk/>
          <pc:sldMk cId="3753853117" sldId="381"/>
        </pc:sldMkLst>
        <pc:spChg chg="mod">
          <ac:chgData name="Jefferson Passerini" userId="ec684a97d9b6a829" providerId="LiveId" clId="{6199D623-25C0-4559-AECD-EA12EA75E344}" dt="2024-02-22T14:09:10.791" v="670" actId="14100"/>
          <ac:spMkLst>
            <pc:docMk/>
            <pc:sldMk cId="3753853117" sldId="381"/>
            <ac:spMk id="8" creationId="{FFD2A6BE-FF11-EDA0-7E7F-7B9F7B1E9A8C}"/>
          </ac:spMkLst>
        </pc:spChg>
        <pc:picChg chg="add del mod">
          <ac:chgData name="Jefferson Passerini" userId="ec684a97d9b6a829" providerId="LiveId" clId="{6199D623-25C0-4559-AECD-EA12EA75E344}" dt="2024-02-22T14:11:52.095" v="678" actId="478"/>
          <ac:picMkLst>
            <pc:docMk/>
            <pc:sldMk cId="3753853117" sldId="381"/>
            <ac:picMk id="2" creationId="{5578D8F7-5189-AF2E-4928-EB5D786A3AC9}"/>
          </ac:picMkLst>
        </pc:picChg>
        <pc:picChg chg="add mod">
          <ac:chgData name="Jefferson Passerini" userId="ec684a97d9b6a829" providerId="LiveId" clId="{6199D623-25C0-4559-AECD-EA12EA75E344}" dt="2024-02-22T14:11:38.057" v="677"/>
          <ac:picMkLst>
            <pc:docMk/>
            <pc:sldMk cId="3753853117" sldId="381"/>
            <ac:picMk id="3" creationId="{DDE62D8C-8DBD-EFB0-B68A-BA3157362BA2}"/>
          </ac:picMkLst>
        </pc:picChg>
      </pc:sldChg>
      <pc:sldChg chg="addSp delSp modSp add mod">
        <pc:chgData name="Jefferson Passerini" userId="ec684a97d9b6a829" providerId="LiveId" clId="{6199D623-25C0-4559-AECD-EA12EA75E344}" dt="2024-02-22T14:13:50.421" v="695" actId="1076"/>
        <pc:sldMkLst>
          <pc:docMk/>
          <pc:sldMk cId="1052843410" sldId="382"/>
        </pc:sldMkLst>
        <pc:spChg chg="mod">
          <ac:chgData name="Jefferson Passerini" userId="ec684a97d9b6a829" providerId="LiveId" clId="{6199D623-25C0-4559-AECD-EA12EA75E344}" dt="2024-02-22T14:13:50.421" v="695" actId="1076"/>
          <ac:spMkLst>
            <pc:docMk/>
            <pc:sldMk cId="1052843410" sldId="382"/>
            <ac:spMk id="8" creationId="{7BCB862A-6631-20D1-BEC1-1DA3F375112B}"/>
          </ac:spMkLst>
        </pc:spChg>
        <pc:picChg chg="add del">
          <ac:chgData name="Jefferson Passerini" userId="ec684a97d9b6a829" providerId="LiveId" clId="{6199D623-25C0-4559-AECD-EA12EA75E344}" dt="2024-02-22T14:11:59.116" v="680" actId="478"/>
          <ac:picMkLst>
            <pc:docMk/>
            <pc:sldMk cId="1052843410" sldId="382"/>
            <ac:picMk id="2" creationId="{DDE62D8C-8DBD-EFB0-B68A-BA3157362BA2}"/>
          </ac:picMkLst>
        </pc:picChg>
        <pc:picChg chg="add mod">
          <ac:chgData name="Jefferson Passerini" userId="ec684a97d9b6a829" providerId="LiveId" clId="{6199D623-25C0-4559-AECD-EA12EA75E344}" dt="2024-02-22T14:13:47.574" v="694" actId="1076"/>
          <ac:picMkLst>
            <pc:docMk/>
            <pc:sldMk cId="1052843410" sldId="382"/>
            <ac:picMk id="3" creationId="{9F71C57F-F167-5BEB-631E-26217FA274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A1137-A548-4186-97DD-21586564E93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E86678-1E3C-445F-8423-A39192DD9FF3}">
      <dgm:prSet/>
      <dgm:spPr/>
      <dgm:t>
        <a:bodyPr/>
        <a:lstStyle/>
        <a:p>
          <a:r>
            <a:rPr lang="pt-BR" b="1" i="1"/>
            <a:t>Pa­drões de pro­jeto são so­lu­ções tí­pi­cas para pro­ble­mas co­muns em pro­jeto de soft­ware. Eles são como plan­tas de obra pré-fa­bri­ca­das que você pode cus­to­mi­zar para re­sol­ver um pro­blema de pro­jeto re­cor­rente em seu código.</a:t>
          </a:r>
          <a:endParaRPr lang="en-US"/>
        </a:p>
      </dgm:t>
    </dgm:pt>
    <dgm:pt modelId="{15640CAB-A54A-42DD-A867-757FFABD0167}" type="parTrans" cxnId="{945464DD-FEB7-4920-854B-9478BDCE471D}">
      <dgm:prSet/>
      <dgm:spPr/>
      <dgm:t>
        <a:bodyPr/>
        <a:lstStyle/>
        <a:p>
          <a:endParaRPr lang="en-US"/>
        </a:p>
      </dgm:t>
    </dgm:pt>
    <dgm:pt modelId="{E3331D2F-D1E9-4D81-B22C-3F9260E30094}" type="sibTrans" cxnId="{945464DD-FEB7-4920-854B-9478BDCE471D}">
      <dgm:prSet/>
      <dgm:spPr/>
      <dgm:t>
        <a:bodyPr/>
        <a:lstStyle/>
        <a:p>
          <a:endParaRPr lang="en-US"/>
        </a:p>
      </dgm:t>
    </dgm:pt>
    <dgm:pt modelId="{74CBF213-874F-4A21-A390-83A43AF5F502}">
      <dgm:prSet/>
      <dgm:spPr/>
      <dgm:t>
        <a:bodyPr/>
        <a:lstStyle/>
        <a:p>
          <a:r>
            <a:rPr lang="pt-BR"/>
            <a:t>Você não pode ape­nas en­con­trar um pa­drão e copiá-lo para den­tro do seu pro­grama, como você faz com fun­ções e bi­bli­o­te­cas que en­con­tra por aí.</a:t>
          </a:r>
          <a:endParaRPr lang="en-US"/>
        </a:p>
      </dgm:t>
    </dgm:pt>
    <dgm:pt modelId="{37E25CBE-39E0-4FE8-993D-68F068A407AF}" type="parTrans" cxnId="{333E7F98-CEDB-463F-AEBD-E63EC73EFB99}">
      <dgm:prSet/>
      <dgm:spPr/>
      <dgm:t>
        <a:bodyPr/>
        <a:lstStyle/>
        <a:p>
          <a:endParaRPr lang="en-US"/>
        </a:p>
      </dgm:t>
    </dgm:pt>
    <dgm:pt modelId="{7D178F32-D0DB-4BFB-BE57-157C09F07CE9}" type="sibTrans" cxnId="{333E7F98-CEDB-463F-AEBD-E63EC73EFB99}">
      <dgm:prSet/>
      <dgm:spPr/>
      <dgm:t>
        <a:bodyPr/>
        <a:lstStyle/>
        <a:p>
          <a:endParaRPr lang="en-US"/>
        </a:p>
      </dgm:t>
    </dgm:pt>
    <dgm:pt modelId="{56D95276-D979-4A53-A5B9-B320C019BEBC}">
      <dgm:prSet/>
      <dgm:spPr/>
      <dgm:t>
        <a:bodyPr/>
        <a:lstStyle/>
        <a:p>
          <a:r>
            <a:rPr lang="pt-BR" b="1"/>
            <a:t>O pa­drão não é um pe­daço de có­digo es­pe­cí­fico, mas um con­ceito geral para re­sol­ver um problema em par­ti­cu­lar. Você pode se­guir os de­ta­lhes do pa­drão e im­ple­men­tar uma so­lu­ção que se ade­que às re­a­li­da­des do seu pró­prio programa.</a:t>
          </a:r>
          <a:endParaRPr lang="en-US"/>
        </a:p>
      </dgm:t>
    </dgm:pt>
    <dgm:pt modelId="{85942FF5-8521-4C15-94D0-D8F97D88A0A8}" type="parTrans" cxnId="{0209856F-69E6-45FC-8341-C04C39AB2F93}">
      <dgm:prSet/>
      <dgm:spPr/>
      <dgm:t>
        <a:bodyPr/>
        <a:lstStyle/>
        <a:p>
          <a:endParaRPr lang="en-US"/>
        </a:p>
      </dgm:t>
    </dgm:pt>
    <dgm:pt modelId="{D77B6C09-1F8D-444D-98A7-1798C49F4225}" type="sibTrans" cxnId="{0209856F-69E6-45FC-8341-C04C39AB2F93}">
      <dgm:prSet/>
      <dgm:spPr/>
      <dgm:t>
        <a:bodyPr/>
        <a:lstStyle/>
        <a:p>
          <a:endParaRPr lang="en-US"/>
        </a:p>
      </dgm:t>
    </dgm:pt>
    <dgm:pt modelId="{D864D149-B49C-4F6D-9497-CE6DD2425503}" type="pres">
      <dgm:prSet presAssocID="{E1DA1137-A548-4186-97DD-21586564E93D}" presName="vert0" presStyleCnt="0">
        <dgm:presLayoutVars>
          <dgm:dir/>
          <dgm:animOne val="branch"/>
          <dgm:animLvl val="lvl"/>
        </dgm:presLayoutVars>
      </dgm:prSet>
      <dgm:spPr/>
    </dgm:pt>
    <dgm:pt modelId="{A1DF343F-BFF0-4D05-9F76-4F7304D8CF77}" type="pres">
      <dgm:prSet presAssocID="{C4E86678-1E3C-445F-8423-A39192DD9FF3}" presName="thickLine" presStyleLbl="alignNode1" presStyleIdx="0" presStyleCnt="3"/>
      <dgm:spPr/>
    </dgm:pt>
    <dgm:pt modelId="{EC222F06-41E2-458E-B0B5-D16B5B3A811D}" type="pres">
      <dgm:prSet presAssocID="{C4E86678-1E3C-445F-8423-A39192DD9FF3}" presName="horz1" presStyleCnt="0"/>
      <dgm:spPr/>
    </dgm:pt>
    <dgm:pt modelId="{B9FDB569-88CC-45C0-8645-F6AF91521553}" type="pres">
      <dgm:prSet presAssocID="{C4E86678-1E3C-445F-8423-A39192DD9FF3}" presName="tx1" presStyleLbl="revTx" presStyleIdx="0" presStyleCnt="3"/>
      <dgm:spPr/>
    </dgm:pt>
    <dgm:pt modelId="{B42C1ACD-5B33-402B-8BC6-CC27BBF22F21}" type="pres">
      <dgm:prSet presAssocID="{C4E86678-1E3C-445F-8423-A39192DD9FF3}" presName="vert1" presStyleCnt="0"/>
      <dgm:spPr/>
    </dgm:pt>
    <dgm:pt modelId="{3C4B9BB6-53EE-406C-83F1-CA4F1667CD10}" type="pres">
      <dgm:prSet presAssocID="{74CBF213-874F-4A21-A390-83A43AF5F502}" presName="thickLine" presStyleLbl="alignNode1" presStyleIdx="1" presStyleCnt="3"/>
      <dgm:spPr/>
    </dgm:pt>
    <dgm:pt modelId="{CE0F1FAD-0EEB-4957-8192-622A5A2DE62A}" type="pres">
      <dgm:prSet presAssocID="{74CBF213-874F-4A21-A390-83A43AF5F502}" presName="horz1" presStyleCnt="0"/>
      <dgm:spPr/>
    </dgm:pt>
    <dgm:pt modelId="{BCD08CCF-16A2-4FCA-A5FF-4DA7AB6F10C8}" type="pres">
      <dgm:prSet presAssocID="{74CBF213-874F-4A21-A390-83A43AF5F502}" presName="tx1" presStyleLbl="revTx" presStyleIdx="1" presStyleCnt="3"/>
      <dgm:spPr/>
    </dgm:pt>
    <dgm:pt modelId="{1E09B773-A4D1-4472-A15D-0B7C25D04A5F}" type="pres">
      <dgm:prSet presAssocID="{74CBF213-874F-4A21-A390-83A43AF5F502}" presName="vert1" presStyleCnt="0"/>
      <dgm:spPr/>
    </dgm:pt>
    <dgm:pt modelId="{0A2A3B51-EC76-42E1-A03A-3D9DF9510424}" type="pres">
      <dgm:prSet presAssocID="{56D95276-D979-4A53-A5B9-B320C019BEBC}" presName="thickLine" presStyleLbl="alignNode1" presStyleIdx="2" presStyleCnt="3"/>
      <dgm:spPr/>
    </dgm:pt>
    <dgm:pt modelId="{B931C22A-C896-43EC-82E5-5A685CDC5FDB}" type="pres">
      <dgm:prSet presAssocID="{56D95276-D979-4A53-A5B9-B320C019BEBC}" presName="horz1" presStyleCnt="0"/>
      <dgm:spPr/>
    </dgm:pt>
    <dgm:pt modelId="{269D91F2-F48C-400E-BD72-841D14A048F3}" type="pres">
      <dgm:prSet presAssocID="{56D95276-D979-4A53-A5B9-B320C019BEBC}" presName="tx1" presStyleLbl="revTx" presStyleIdx="2" presStyleCnt="3"/>
      <dgm:spPr/>
    </dgm:pt>
    <dgm:pt modelId="{8FD8E433-3D77-454C-9AD1-FAA6AB1E7929}" type="pres">
      <dgm:prSet presAssocID="{56D95276-D979-4A53-A5B9-B320C019BEBC}" presName="vert1" presStyleCnt="0"/>
      <dgm:spPr/>
    </dgm:pt>
  </dgm:ptLst>
  <dgm:cxnLst>
    <dgm:cxn modelId="{D27E440E-1826-4B54-A913-8E994E82B18F}" type="presOf" srcId="{74CBF213-874F-4A21-A390-83A43AF5F502}" destId="{BCD08CCF-16A2-4FCA-A5FF-4DA7AB6F10C8}" srcOrd="0" destOrd="0" presId="urn:microsoft.com/office/officeart/2008/layout/LinedList"/>
    <dgm:cxn modelId="{0209856F-69E6-45FC-8341-C04C39AB2F93}" srcId="{E1DA1137-A548-4186-97DD-21586564E93D}" destId="{56D95276-D979-4A53-A5B9-B320C019BEBC}" srcOrd="2" destOrd="0" parTransId="{85942FF5-8521-4C15-94D0-D8F97D88A0A8}" sibTransId="{D77B6C09-1F8D-444D-98A7-1798C49F4225}"/>
    <dgm:cxn modelId="{333E7F98-CEDB-463F-AEBD-E63EC73EFB99}" srcId="{E1DA1137-A548-4186-97DD-21586564E93D}" destId="{74CBF213-874F-4A21-A390-83A43AF5F502}" srcOrd="1" destOrd="0" parTransId="{37E25CBE-39E0-4FE8-993D-68F068A407AF}" sibTransId="{7D178F32-D0DB-4BFB-BE57-157C09F07CE9}"/>
    <dgm:cxn modelId="{13B162C5-C62B-444F-9AD8-222E4A5D30C2}" type="presOf" srcId="{E1DA1137-A548-4186-97DD-21586564E93D}" destId="{D864D149-B49C-4F6D-9497-CE6DD2425503}" srcOrd="0" destOrd="0" presId="urn:microsoft.com/office/officeart/2008/layout/LinedList"/>
    <dgm:cxn modelId="{945464DD-FEB7-4920-854B-9478BDCE471D}" srcId="{E1DA1137-A548-4186-97DD-21586564E93D}" destId="{C4E86678-1E3C-445F-8423-A39192DD9FF3}" srcOrd="0" destOrd="0" parTransId="{15640CAB-A54A-42DD-A867-757FFABD0167}" sibTransId="{E3331D2F-D1E9-4D81-B22C-3F9260E30094}"/>
    <dgm:cxn modelId="{6379F1E9-BF66-4FD4-BD82-69BBDF3355A1}" type="presOf" srcId="{56D95276-D979-4A53-A5B9-B320C019BEBC}" destId="{269D91F2-F48C-400E-BD72-841D14A048F3}" srcOrd="0" destOrd="0" presId="urn:microsoft.com/office/officeart/2008/layout/LinedList"/>
    <dgm:cxn modelId="{859A75F7-6935-44BA-9195-22CC5127C48A}" type="presOf" srcId="{C4E86678-1E3C-445F-8423-A39192DD9FF3}" destId="{B9FDB569-88CC-45C0-8645-F6AF91521553}" srcOrd="0" destOrd="0" presId="urn:microsoft.com/office/officeart/2008/layout/LinedList"/>
    <dgm:cxn modelId="{759FBDF0-95D7-4C47-866E-BC4A9FE8A056}" type="presParOf" srcId="{D864D149-B49C-4F6D-9497-CE6DD2425503}" destId="{A1DF343F-BFF0-4D05-9F76-4F7304D8CF77}" srcOrd="0" destOrd="0" presId="urn:microsoft.com/office/officeart/2008/layout/LinedList"/>
    <dgm:cxn modelId="{C1C3F950-E48B-4E0A-9723-7580C35733C4}" type="presParOf" srcId="{D864D149-B49C-4F6D-9497-CE6DD2425503}" destId="{EC222F06-41E2-458E-B0B5-D16B5B3A811D}" srcOrd="1" destOrd="0" presId="urn:microsoft.com/office/officeart/2008/layout/LinedList"/>
    <dgm:cxn modelId="{AE0C72E4-9636-497D-B1C8-2795A838BDAC}" type="presParOf" srcId="{EC222F06-41E2-458E-B0B5-D16B5B3A811D}" destId="{B9FDB569-88CC-45C0-8645-F6AF91521553}" srcOrd="0" destOrd="0" presId="urn:microsoft.com/office/officeart/2008/layout/LinedList"/>
    <dgm:cxn modelId="{57065E8D-3843-485C-9BB5-E5F5657E8B4A}" type="presParOf" srcId="{EC222F06-41E2-458E-B0B5-D16B5B3A811D}" destId="{B42C1ACD-5B33-402B-8BC6-CC27BBF22F21}" srcOrd="1" destOrd="0" presId="urn:microsoft.com/office/officeart/2008/layout/LinedList"/>
    <dgm:cxn modelId="{01607B40-C55C-4932-9DFF-EDD7DF5764DC}" type="presParOf" srcId="{D864D149-B49C-4F6D-9497-CE6DD2425503}" destId="{3C4B9BB6-53EE-406C-83F1-CA4F1667CD10}" srcOrd="2" destOrd="0" presId="urn:microsoft.com/office/officeart/2008/layout/LinedList"/>
    <dgm:cxn modelId="{C93F73F1-7F71-4047-BBA0-DD8F466EEF2C}" type="presParOf" srcId="{D864D149-B49C-4F6D-9497-CE6DD2425503}" destId="{CE0F1FAD-0EEB-4957-8192-622A5A2DE62A}" srcOrd="3" destOrd="0" presId="urn:microsoft.com/office/officeart/2008/layout/LinedList"/>
    <dgm:cxn modelId="{0E5A0364-D8FB-41B9-A0F4-C784056D62F6}" type="presParOf" srcId="{CE0F1FAD-0EEB-4957-8192-622A5A2DE62A}" destId="{BCD08CCF-16A2-4FCA-A5FF-4DA7AB6F10C8}" srcOrd="0" destOrd="0" presId="urn:microsoft.com/office/officeart/2008/layout/LinedList"/>
    <dgm:cxn modelId="{CD74E75F-8F6F-42BE-9923-0D55F523345A}" type="presParOf" srcId="{CE0F1FAD-0EEB-4957-8192-622A5A2DE62A}" destId="{1E09B773-A4D1-4472-A15D-0B7C25D04A5F}" srcOrd="1" destOrd="0" presId="urn:microsoft.com/office/officeart/2008/layout/LinedList"/>
    <dgm:cxn modelId="{EFAC7AEB-F30C-41A2-9AD5-445B8B4AA3E6}" type="presParOf" srcId="{D864D149-B49C-4F6D-9497-CE6DD2425503}" destId="{0A2A3B51-EC76-42E1-A03A-3D9DF9510424}" srcOrd="4" destOrd="0" presId="urn:microsoft.com/office/officeart/2008/layout/LinedList"/>
    <dgm:cxn modelId="{250271D0-9F57-49BD-8E32-C98BB4B02EDB}" type="presParOf" srcId="{D864D149-B49C-4F6D-9497-CE6DD2425503}" destId="{B931C22A-C896-43EC-82E5-5A685CDC5FDB}" srcOrd="5" destOrd="0" presId="urn:microsoft.com/office/officeart/2008/layout/LinedList"/>
    <dgm:cxn modelId="{59726245-9423-41F2-8C27-0A7493FE4483}" type="presParOf" srcId="{B931C22A-C896-43EC-82E5-5A685CDC5FDB}" destId="{269D91F2-F48C-400E-BD72-841D14A048F3}" srcOrd="0" destOrd="0" presId="urn:microsoft.com/office/officeart/2008/layout/LinedList"/>
    <dgm:cxn modelId="{60DE6396-A47F-4167-BE9D-FA03DB1B3458}" type="presParOf" srcId="{B931C22A-C896-43EC-82E5-5A685CDC5FDB}" destId="{8FD8E433-3D77-454C-9AD1-FAA6AB1E79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7CE32-80A2-4806-B3EE-6143029F886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0CFA92-BBD2-4B3D-9F5B-94C0837796D1}">
      <dgm:prSet/>
      <dgm:spPr/>
      <dgm:t>
        <a:bodyPr/>
        <a:lstStyle/>
        <a:p>
          <a:r>
            <a:rPr lang="pt-BR"/>
            <a:t>Os pa­drões são fre­quen­te­mente con­fun­di­dos com al­go­rit­mos, por­que ambos os con­cei­tos des­cre­vem so­lu­ções tí­pi­cas para al­guns pro­blemas co­nhe­ci­dos.</a:t>
          </a:r>
          <a:endParaRPr lang="en-US"/>
        </a:p>
      </dgm:t>
    </dgm:pt>
    <dgm:pt modelId="{1E7A2946-C9C4-4A97-89B3-45DF02BAE376}" type="parTrans" cxnId="{9DB80C83-13E0-4DDD-A66D-9ECE263A511D}">
      <dgm:prSet/>
      <dgm:spPr/>
      <dgm:t>
        <a:bodyPr/>
        <a:lstStyle/>
        <a:p>
          <a:endParaRPr lang="en-US"/>
        </a:p>
      </dgm:t>
    </dgm:pt>
    <dgm:pt modelId="{C118F09F-BB96-46FA-9812-3C4105D2E437}" type="sibTrans" cxnId="{9DB80C83-13E0-4DDD-A66D-9ECE263A511D}">
      <dgm:prSet/>
      <dgm:spPr/>
      <dgm:t>
        <a:bodyPr/>
        <a:lstStyle/>
        <a:p>
          <a:endParaRPr lang="en-US"/>
        </a:p>
      </dgm:t>
    </dgm:pt>
    <dgm:pt modelId="{133A2B9D-B2D9-4BFB-B5A5-8F72C10F2CBE}">
      <dgm:prSet/>
      <dgm:spPr/>
      <dgm:t>
        <a:bodyPr/>
        <a:lstStyle/>
        <a:p>
          <a:r>
            <a:rPr lang="pt-BR" dirty="0"/>
            <a:t>En­quanto um al­go­ritmo sem­pre de­fine um con­junto claro de ações para atin­gir uma meta, um pa­drão é mais uma des­cri­ção de alto nível de uma so­lu­ção. O có­digo do mesmo pa­drão apli­cado para dois pro­gramas dis­tin­tos pode ser bem diferente.</a:t>
          </a:r>
          <a:endParaRPr lang="en-US" dirty="0"/>
        </a:p>
      </dgm:t>
    </dgm:pt>
    <dgm:pt modelId="{7FC4352F-35CA-4B88-AA74-1C8E915EE3D4}" type="parTrans" cxnId="{317DB2C5-F9EF-43C6-81D2-50CE246BE8CC}">
      <dgm:prSet/>
      <dgm:spPr/>
      <dgm:t>
        <a:bodyPr/>
        <a:lstStyle/>
        <a:p>
          <a:endParaRPr lang="en-US"/>
        </a:p>
      </dgm:t>
    </dgm:pt>
    <dgm:pt modelId="{BC66CE74-B4AD-4AF3-9C18-898C61CCA88A}" type="sibTrans" cxnId="{317DB2C5-F9EF-43C6-81D2-50CE246BE8CC}">
      <dgm:prSet/>
      <dgm:spPr/>
      <dgm:t>
        <a:bodyPr/>
        <a:lstStyle/>
        <a:p>
          <a:endParaRPr lang="en-US"/>
        </a:p>
      </dgm:t>
    </dgm:pt>
    <dgm:pt modelId="{150E1DA8-5CD3-44EF-BCDE-5C3DF05408E1}">
      <dgm:prSet/>
      <dgm:spPr/>
      <dgm:t>
        <a:bodyPr/>
        <a:lstStyle/>
        <a:p>
          <a:r>
            <a:rPr lang="pt-BR"/>
            <a:t>Uma ana­lo­gia a um al­go­ritmo é que ele seria uma re­ceita de co­mida: ambos têm eta­pas cla­ras para che­gar a um ob­je­tivo. Por outro lado, um pa­drão é mais como uma planta de obras: você pode ver o re­sul­tado e suas fun­ci­o­na­li­da­des, mas a ordem exata de im­ple­men­ta­ção de­pende de você.</a:t>
          </a:r>
          <a:endParaRPr lang="en-US"/>
        </a:p>
      </dgm:t>
    </dgm:pt>
    <dgm:pt modelId="{E1A37CBA-238E-42A2-B080-3A4EC3EA2AEE}" type="parTrans" cxnId="{5D31FC6F-B43C-4A3C-AAEF-09AE689BD513}">
      <dgm:prSet/>
      <dgm:spPr/>
      <dgm:t>
        <a:bodyPr/>
        <a:lstStyle/>
        <a:p>
          <a:endParaRPr lang="en-US"/>
        </a:p>
      </dgm:t>
    </dgm:pt>
    <dgm:pt modelId="{A30CDFF8-4C00-4189-9E96-002B5A427276}" type="sibTrans" cxnId="{5D31FC6F-B43C-4A3C-AAEF-09AE689BD513}">
      <dgm:prSet/>
      <dgm:spPr/>
      <dgm:t>
        <a:bodyPr/>
        <a:lstStyle/>
        <a:p>
          <a:endParaRPr lang="en-US"/>
        </a:p>
      </dgm:t>
    </dgm:pt>
    <dgm:pt modelId="{BE32CCFC-0FCA-4C16-B7A6-ABB17D260CE0}" type="pres">
      <dgm:prSet presAssocID="{0B37CE32-80A2-4806-B3EE-6143029F886A}" presName="vert0" presStyleCnt="0">
        <dgm:presLayoutVars>
          <dgm:dir/>
          <dgm:animOne val="branch"/>
          <dgm:animLvl val="lvl"/>
        </dgm:presLayoutVars>
      </dgm:prSet>
      <dgm:spPr/>
    </dgm:pt>
    <dgm:pt modelId="{3271A7F3-4C78-4F8C-9C3D-31FA9A64E5FE}" type="pres">
      <dgm:prSet presAssocID="{C90CFA92-BBD2-4B3D-9F5B-94C0837796D1}" presName="thickLine" presStyleLbl="alignNode1" presStyleIdx="0" presStyleCnt="3"/>
      <dgm:spPr/>
    </dgm:pt>
    <dgm:pt modelId="{0E43BEFE-A7F6-4466-9CC4-7CF7827E421F}" type="pres">
      <dgm:prSet presAssocID="{C90CFA92-BBD2-4B3D-9F5B-94C0837796D1}" presName="horz1" presStyleCnt="0"/>
      <dgm:spPr/>
    </dgm:pt>
    <dgm:pt modelId="{0F05C419-386E-4BE0-AA6F-5328609A7051}" type="pres">
      <dgm:prSet presAssocID="{C90CFA92-BBD2-4B3D-9F5B-94C0837796D1}" presName="tx1" presStyleLbl="revTx" presStyleIdx="0" presStyleCnt="3"/>
      <dgm:spPr/>
    </dgm:pt>
    <dgm:pt modelId="{1AB91B83-8E30-4772-8837-ABEC10F18C72}" type="pres">
      <dgm:prSet presAssocID="{C90CFA92-BBD2-4B3D-9F5B-94C0837796D1}" presName="vert1" presStyleCnt="0"/>
      <dgm:spPr/>
    </dgm:pt>
    <dgm:pt modelId="{44D42C06-660B-4B1E-AD8E-220F99BCD6B6}" type="pres">
      <dgm:prSet presAssocID="{133A2B9D-B2D9-4BFB-B5A5-8F72C10F2CBE}" presName="thickLine" presStyleLbl="alignNode1" presStyleIdx="1" presStyleCnt="3"/>
      <dgm:spPr/>
    </dgm:pt>
    <dgm:pt modelId="{80C3DDE8-8180-4574-8ACE-80BCF5A0342B}" type="pres">
      <dgm:prSet presAssocID="{133A2B9D-B2D9-4BFB-B5A5-8F72C10F2CBE}" presName="horz1" presStyleCnt="0"/>
      <dgm:spPr/>
    </dgm:pt>
    <dgm:pt modelId="{879E179F-66E4-4FF4-BCE3-C36CE3479ED8}" type="pres">
      <dgm:prSet presAssocID="{133A2B9D-B2D9-4BFB-B5A5-8F72C10F2CBE}" presName="tx1" presStyleLbl="revTx" presStyleIdx="1" presStyleCnt="3"/>
      <dgm:spPr/>
    </dgm:pt>
    <dgm:pt modelId="{3BD8C9D3-01E0-48C1-9269-098196C1400E}" type="pres">
      <dgm:prSet presAssocID="{133A2B9D-B2D9-4BFB-B5A5-8F72C10F2CBE}" presName="vert1" presStyleCnt="0"/>
      <dgm:spPr/>
    </dgm:pt>
    <dgm:pt modelId="{CFAF3541-D478-4B19-8B87-E05293B7A4F0}" type="pres">
      <dgm:prSet presAssocID="{150E1DA8-5CD3-44EF-BCDE-5C3DF05408E1}" presName="thickLine" presStyleLbl="alignNode1" presStyleIdx="2" presStyleCnt="3"/>
      <dgm:spPr/>
    </dgm:pt>
    <dgm:pt modelId="{0CD323BF-B618-429A-A327-BD99696C0ABE}" type="pres">
      <dgm:prSet presAssocID="{150E1DA8-5CD3-44EF-BCDE-5C3DF05408E1}" presName="horz1" presStyleCnt="0"/>
      <dgm:spPr/>
    </dgm:pt>
    <dgm:pt modelId="{64B9C0A0-CB03-4930-AEC9-806CA85FD0CD}" type="pres">
      <dgm:prSet presAssocID="{150E1DA8-5CD3-44EF-BCDE-5C3DF05408E1}" presName="tx1" presStyleLbl="revTx" presStyleIdx="2" presStyleCnt="3"/>
      <dgm:spPr/>
    </dgm:pt>
    <dgm:pt modelId="{6409F360-2E61-42DF-B237-97E87A5A92D9}" type="pres">
      <dgm:prSet presAssocID="{150E1DA8-5CD3-44EF-BCDE-5C3DF05408E1}" presName="vert1" presStyleCnt="0"/>
      <dgm:spPr/>
    </dgm:pt>
  </dgm:ptLst>
  <dgm:cxnLst>
    <dgm:cxn modelId="{5C87841D-1650-4A19-8BE3-337AC6A4B508}" type="presOf" srcId="{0B37CE32-80A2-4806-B3EE-6143029F886A}" destId="{BE32CCFC-0FCA-4C16-B7A6-ABB17D260CE0}" srcOrd="0" destOrd="0" presId="urn:microsoft.com/office/officeart/2008/layout/LinedList"/>
    <dgm:cxn modelId="{5D31FC6F-B43C-4A3C-AAEF-09AE689BD513}" srcId="{0B37CE32-80A2-4806-B3EE-6143029F886A}" destId="{150E1DA8-5CD3-44EF-BCDE-5C3DF05408E1}" srcOrd="2" destOrd="0" parTransId="{E1A37CBA-238E-42A2-B080-3A4EC3EA2AEE}" sibTransId="{A30CDFF8-4C00-4189-9E96-002B5A427276}"/>
    <dgm:cxn modelId="{BCC49980-A090-4A07-8DE7-32A08D8EDFC9}" type="presOf" srcId="{C90CFA92-BBD2-4B3D-9F5B-94C0837796D1}" destId="{0F05C419-386E-4BE0-AA6F-5328609A7051}" srcOrd="0" destOrd="0" presId="urn:microsoft.com/office/officeart/2008/layout/LinedList"/>
    <dgm:cxn modelId="{09AB4181-7F76-4A30-A343-4BC9D27E4018}" type="presOf" srcId="{150E1DA8-5CD3-44EF-BCDE-5C3DF05408E1}" destId="{64B9C0A0-CB03-4930-AEC9-806CA85FD0CD}" srcOrd="0" destOrd="0" presId="urn:microsoft.com/office/officeart/2008/layout/LinedList"/>
    <dgm:cxn modelId="{9DB80C83-13E0-4DDD-A66D-9ECE263A511D}" srcId="{0B37CE32-80A2-4806-B3EE-6143029F886A}" destId="{C90CFA92-BBD2-4B3D-9F5B-94C0837796D1}" srcOrd="0" destOrd="0" parTransId="{1E7A2946-C9C4-4A97-89B3-45DF02BAE376}" sibTransId="{C118F09F-BB96-46FA-9812-3C4105D2E437}"/>
    <dgm:cxn modelId="{A4E2D8BC-0846-4F55-9DD1-037C51ECC9A6}" type="presOf" srcId="{133A2B9D-B2D9-4BFB-B5A5-8F72C10F2CBE}" destId="{879E179F-66E4-4FF4-BCE3-C36CE3479ED8}" srcOrd="0" destOrd="0" presId="urn:microsoft.com/office/officeart/2008/layout/LinedList"/>
    <dgm:cxn modelId="{317DB2C5-F9EF-43C6-81D2-50CE246BE8CC}" srcId="{0B37CE32-80A2-4806-B3EE-6143029F886A}" destId="{133A2B9D-B2D9-4BFB-B5A5-8F72C10F2CBE}" srcOrd="1" destOrd="0" parTransId="{7FC4352F-35CA-4B88-AA74-1C8E915EE3D4}" sibTransId="{BC66CE74-B4AD-4AF3-9C18-898C61CCA88A}"/>
    <dgm:cxn modelId="{66A518DB-D490-4FCB-AD3A-F377A16A1D9A}" type="presParOf" srcId="{BE32CCFC-0FCA-4C16-B7A6-ABB17D260CE0}" destId="{3271A7F3-4C78-4F8C-9C3D-31FA9A64E5FE}" srcOrd="0" destOrd="0" presId="urn:microsoft.com/office/officeart/2008/layout/LinedList"/>
    <dgm:cxn modelId="{F341D9D5-F6C0-4DBE-89FF-4745660B5E09}" type="presParOf" srcId="{BE32CCFC-0FCA-4C16-B7A6-ABB17D260CE0}" destId="{0E43BEFE-A7F6-4466-9CC4-7CF7827E421F}" srcOrd="1" destOrd="0" presId="urn:microsoft.com/office/officeart/2008/layout/LinedList"/>
    <dgm:cxn modelId="{A9A0E93B-1164-464E-9CBA-0C675FCDDBD7}" type="presParOf" srcId="{0E43BEFE-A7F6-4466-9CC4-7CF7827E421F}" destId="{0F05C419-386E-4BE0-AA6F-5328609A7051}" srcOrd="0" destOrd="0" presId="urn:microsoft.com/office/officeart/2008/layout/LinedList"/>
    <dgm:cxn modelId="{1FF97AEF-1BE2-4A3F-A9E8-8B3415567DDC}" type="presParOf" srcId="{0E43BEFE-A7F6-4466-9CC4-7CF7827E421F}" destId="{1AB91B83-8E30-4772-8837-ABEC10F18C72}" srcOrd="1" destOrd="0" presId="urn:microsoft.com/office/officeart/2008/layout/LinedList"/>
    <dgm:cxn modelId="{2257BEBB-0508-4566-ACF9-B8DAB9055DC5}" type="presParOf" srcId="{BE32CCFC-0FCA-4C16-B7A6-ABB17D260CE0}" destId="{44D42C06-660B-4B1E-AD8E-220F99BCD6B6}" srcOrd="2" destOrd="0" presId="urn:microsoft.com/office/officeart/2008/layout/LinedList"/>
    <dgm:cxn modelId="{1F8B54CA-6D2F-4081-9AD5-F34C82690A78}" type="presParOf" srcId="{BE32CCFC-0FCA-4C16-B7A6-ABB17D260CE0}" destId="{80C3DDE8-8180-4574-8ACE-80BCF5A0342B}" srcOrd="3" destOrd="0" presId="urn:microsoft.com/office/officeart/2008/layout/LinedList"/>
    <dgm:cxn modelId="{00610984-DDFA-4377-BB13-B496A0DB75E2}" type="presParOf" srcId="{80C3DDE8-8180-4574-8ACE-80BCF5A0342B}" destId="{879E179F-66E4-4FF4-BCE3-C36CE3479ED8}" srcOrd="0" destOrd="0" presId="urn:microsoft.com/office/officeart/2008/layout/LinedList"/>
    <dgm:cxn modelId="{73E91310-B412-4B8F-942C-68471A3B488E}" type="presParOf" srcId="{80C3DDE8-8180-4574-8ACE-80BCF5A0342B}" destId="{3BD8C9D3-01E0-48C1-9269-098196C1400E}" srcOrd="1" destOrd="0" presId="urn:microsoft.com/office/officeart/2008/layout/LinedList"/>
    <dgm:cxn modelId="{56DC6DEE-7373-4948-A36C-55A18ACB4BEA}" type="presParOf" srcId="{BE32CCFC-0FCA-4C16-B7A6-ABB17D260CE0}" destId="{CFAF3541-D478-4B19-8B87-E05293B7A4F0}" srcOrd="4" destOrd="0" presId="urn:microsoft.com/office/officeart/2008/layout/LinedList"/>
    <dgm:cxn modelId="{3206E885-5C2F-4750-9A45-91BEF7CE2E4E}" type="presParOf" srcId="{BE32CCFC-0FCA-4C16-B7A6-ABB17D260CE0}" destId="{0CD323BF-B618-429A-A327-BD99696C0ABE}" srcOrd="5" destOrd="0" presId="urn:microsoft.com/office/officeart/2008/layout/LinedList"/>
    <dgm:cxn modelId="{D13583F5-1635-4464-8848-D18DEDF1DD2D}" type="presParOf" srcId="{0CD323BF-B618-429A-A327-BD99696C0ABE}" destId="{64B9C0A0-CB03-4930-AEC9-806CA85FD0CD}" srcOrd="0" destOrd="0" presId="urn:microsoft.com/office/officeart/2008/layout/LinedList"/>
    <dgm:cxn modelId="{5EE523D5-3857-41EE-A43F-9CA596F9A593}" type="presParOf" srcId="{0CD323BF-B618-429A-A327-BD99696C0ABE}" destId="{6409F360-2E61-42DF-B237-97E87A5A9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D22F1-5343-4FB3-B45A-50C39699169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7CEA59-3525-4C9D-BE0A-1F33F1275988}">
      <dgm:prSet/>
      <dgm:spPr/>
      <dgm:t>
        <a:bodyPr/>
        <a:lstStyle/>
        <a:p>
          <a:r>
            <a:rPr lang="pt-BR" b="1" dirty="0"/>
            <a:t>Reutilização de código</a:t>
          </a:r>
          <a:endParaRPr lang="en-US" dirty="0"/>
        </a:p>
      </dgm:t>
    </dgm:pt>
    <dgm:pt modelId="{5DEE7C90-BF78-4B25-918C-70D8D160AC91}" type="parTrans" cxnId="{0A7D69D9-E5C9-4558-9095-6908BBC3F27B}">
      <dgm:prSet/>
      <dgm:spPr/>
      <dgm:t>
        <a:bodyPr/>
        <a:lstStyle/>
        <a:p>
          <a:endParaRPr lang="en-US"/>
        </a:p>
      </dgm:t>
    </dgm:pt>
    <dgm:pt modelId="{E9811B30-91B9-4E21-85D5-8FCB98DE6868}" type="sibTrans" cxnId="{0A7D69D9-E5C9-4558-9095-6908BBC3F27B}">
      <dgm:prSet/>
      <dgm:spPr/>
      <dgm:t>
        <a:bodyPr/>
        <a:lstStyle/>
        <a:p>
          <a:endParaRPr lang="en-US"/>
        </a:p>
      </dgm:t>
    </dgm:pt>
    <dgm:pt modelId="{CA4D77E2-172E-42E9-8D6A-E6B78979EC09}">
      <dgm:prSet/>
      <dgm:spPr/>
      <dgm:t>
        <a:bodyPr/>
        <a:lstStyle/>
        <a:p>
          <a:r>
            <a:rPr lang="pt-BR" dirty="0"/>
            <a:t>Custo e tempo são duas das mais va­li­o­sas mé­tri­cas quando de­sen­vol­vendo qual­quer pro­duto de soft­ware.</a:t>
          </a:r>
          <a:endParaRPr lang="en-US" dirty="0"/>
        </a:p>
      </dgm:t>
    </dgm:pt>
    <dgm:pt modelId="{E5F783F9-63B1-490A-941F-24E977875313}" type="parTrans" cxnId="{EAB29EE2-8918-4B30-A6E6-E0A999225A0C}">
      <dgm:prSet/>
      <dgm:spPr/>
      <dgm:t>
        <a:bodyPr/>
        <a:lstStyle/>
        <a:p>
          <a:endParaRPr lang="en-US"/>
        </a:p>
      </dgm:t>
    </dgm:pt>
    <dgm:pt modelId="{8CC025EE-5C4C-4AC2-9DF6-FEA7695B12AD}" type="sibTrans" cxnId="{EAB29EE2-8918-4B30-A6E6-E0A999225A0C}">
      <dgm:prSet/>
      <dgm:spPr/>
      <dgm:t>
        <a:bodyPr/>
        <a:lstStyle/>
        <a:p>
          <a:endParaRPr lang="en-US"/>
        </a:p>
      </dgm:t>
    </dgm:pt>
    <dgm:pt modelId="{726E5390-190E-4069-B14C-5136E25778F5}">
      <dgm:prSet/>
      <dgm:spPr/>
      <dgm:t>
        <a:bodyPr/>
        <a:lstStyle/>
        <a:p>
          <a:r>
            <a:rPr lang="pt-BR"/>
            <a:t>Menos tempo de de­sen­vol­vi­mento sig­ni­fica en­trar no mer­cado mais cedo que os com­pe­ti­do­res.</a:t>
          </a:r>
          <a:endParaRPr lang="en-US"/>
        </a:p>
      </dgm:t>
    </dgm:pt>
    <dgm:pt modelId="{7813A2E3-7660-49FF-9C4A-BD179052AFEF}" type="parTrans" cxnId="{28182620-0CD9-4811-880D-26FB9DEE8BB7}">
      <dgm:prSet/>
      <dgm:spPr/>
      <dgm:t>
        <a:bodyPr/>
        <a:lstStyle/>
        <a:p>
          <a:endParaRPr lang="en-US"/>
        </a:p>
      </dgm:t>
    </dgm:pt>
    <dgm:pt modelId="{EACDF595-0FD4-4888-8B8E-4A1B84EBF70F}" type="sibTrans" cxnId="{28182620-0CD9-4811-880D-26FB9DEE8BB7}">
      <dgm:prSet/>
      <dgm:spPr/>
      <dgm:t>
        <a:bodyPr/>
        <a:lstStyle/>
        <a:p>
          <a:endParaRPr lang="en-US"/>
        </a:p>
      </dgm:t>
    </dgm:pt>
    <dgm:pt modelId="{21F36A6E-9988-490E-98C2-88C9D193AA2F}">
      <dgm:prSet/>
      <dgm:spPr/>
      <dgm:t>
        <a:bodyPr/>
        <a:lstStyle/>
        <a:p>
          <a:r>
            <a:rPr lang="pt-BR"/>
            <a:t>Baixo custo de de­sen­vol­vi­mento sig­ni­fica que mais di­nheiro pode ser usado para mar­ke­ting e uma busca maior para cli­en­tes em potencial.</a:t>
          </a:r>
          <a:endParaRPr lang="en-US"/>
        </a:p>
      </dgm:t>
    </dgm:pt>
    <dgm:pt modelId="{7E7394B2-A708-4F56-B8D8-26A3C24387E3}" type="parTrans" cxnId="{EC314F29-A178-416E-8CD9-7E3D92D82618}">
      <dgm:prSet/>
      <dgm:spPr/>
      <dgm:t>
        <a:bodyPr/>
        <a:lstStyle/>
        <a:p>
          <a:endParaRPr lang="en-US"/>
        </a:p>
      </dgm:t>
    </dgm:pt>
    <dgm:pt modelId="{5C469531-BFD3-4C3F-83F0-523639B80A9B}" type="sibTrans" cxnId="{EC314F29-A178-416E-8CD9-7E3D92D82618}">
      <dgm:prSet/>
      <dgm:spPr/>
      <dgm:t>
        <a:bodyPr/>
        <a:lstStyle/>
        <a:p>
          <a:endParaRPr lang="en-US"/>
        </a:p>
      </dgm:t>
    </dgm:pt>
    <dgm:pt modelId="{58CD364B-706D-4190-A2E7-4314700E5934}" type="pres">
      <dgm:prSet presAssocID="{F8AD22F1-5343-4FB3-B45A-50C39699169A}" presName="linear" presStyleCnt="0">
        <dgm:presLayoutVars>
          <dgm:animLvl val="lvl"/>
          <dgm:resizeHandles val="exact"/>
        </dgm:presLayoutVars>
      </dgm:prSet>
      <dgm:spPr/>
    </dgm:pt>
    <dgm:pt modelId="{7F2A73FD-ABE3-4AD9-91D6-276CF1728C3A}" type="pres">
      <dgm:prSet presAssocID="{A07CEA59-3525-4C9D-BE0A-1F33F127598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CD228F-2469-4644-818B-424AC2D47407}" type="pres">
      <dgm:prSet presAssocID="{A07CEA59-3525-4C9D-BE0A-1F33F127598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B4B003-6FBE-4F7B-B2C1-DA8299719440}" type="presOf" srcId="{A07CEA59-3525-4C9D-BE0A-1F33F1275988}" destId="{7F2A73FD-ABE3-4AD9-91D6-276CF1728C3A}" srcOrd="0" destOrd="0" presId="urn:microsoft.com/office/officeart/2005/8/layout/vList2"/>
    <dgm:cxn modelId="{1832F014-8AA3-4553-9AA0-0EACA0614666}" type="presOf" srcId="{CA4D77E2-172E-42E9-8D6A-E6B78979EC09}" destId="{3BCD228F-2469-4644-818B-424AC2D47407}" srcOrd="0" destOrd="0" presId="urn:microsoft.com/office/officeart/2005/8/layout/vList2"/>
    <dgm:cxn modelId="{28182620-0CD9-4811-880D-26FB9DEE8BB7}" srcId="{A07CEA59-3525-4C9D-BE0A-1F33F1275988}" destId="{726E5390-190E-4069-B14C-5136E25778F5}" srcOrd="1" destOrd="0" parTransId="{7813A2E3-7660-49FF-9C4A-BD179052AFEF}" sibTransId="{EACDF595-0FD4-4888-8B8E-4A1B84EBF70F}"/>
    <dgm:cxn modelId="{EC314F29-A178-416E-8CD9-7E3D92D82618}" srcId="{A07CEA59-3525-4C9D-BE0A-1F33F1275988}" destId="{21F36A6E-9988-490E-98C2-88C9D193AA2F}" srcOrd="2" destOrd="0" parTransId="{7E7394B2-A708-4F56-B8D8-26A3C24387E3}" sibTransId="{5C469531-BFD3-4C3F-83F0-523639B80A9B}"/>
    <dgm:cxn modelId="{03209251-0FE9-4576-8FF9-38F1CC7C5505}" type="presOf" srcId="{F8AD22F1-5343-4FB3-B45A-50C39699169A}" destId="{58CD364B-706D-4190-A2E7-4314700E5934}" srcOrd="0" destOrd="0" presId="urn:microsoft.com/office/officeart/2005/8/layout/vList2"/>
    <dgm:cxn modelId="{E2E423B9-07C6-4FE4-9F92-4AB467EC9D85}" type="presOf" srcId="{21F36A6E-9988-490E-98C2-88C9D193AA2F}" destId="{3BCD228F-2469-4644-818B-424AC2D47407}" srcOrd="0" destOrd="2" presId="urn:microsoft.com/office/officeart/2005/8/layout/vList2"/>
    <dgm:cxn modelId="{0A7D69D9-E5C9-4558-9095-6908BBC3F27B}" srcId="{F8AD22F1-5343-4FB3-B45A-50C39699169A}" destId="{A07CEA59-3525-4C9D-BE0A-1F33F1275988}" srcOrd="0" destOrd="0" parTransId="{5DEE7C90-BF78-4B25-918C-70D8D160AC91}" sibTransId="{E9811B30-91B9-4E21-85D5-8FCB98DE6868}"/>
    <dgm:cxn modelId="{EA489EDB-C3BF-4FF9-9C5B-EC22F6C1419E}" type="presOf" srcId="{726E5390-190E-4069-B14C-5136E25778F5}" destId="{3BCD228F-2469-4644-818B-424AC2D47407}" srcOrd="0" destOrd="1" presId="urn:microsoft.com/office/officeart/2005/8/layout/vList2"/>
    <dgm:cxn modelId="{EAB29EE2-8918-4B30-A6E6-E0A999225A0C}" srcId="{A07CEA59-3525-4C9D-BE0A-1F33F1275988}" destId="{CA4D77E2-172E-42E9-8D6A-E6B78979EC09}" srcOrd="0" destOrd="0" parTransId="{E5F783F9-63B1-490A-941F-24E977875313}" sibTransId="{8CC025EE-5C4C-4AC2-9DF6-FEA7695B12AD}"/>
    <dgm:cxn modelId="{E248FE6D-DFC3-4DF9-AC98-D2CE940CD7EA}" type="presParOf" srcId="{58CD364B-706D-4190-A2E7-4314700E5934}" destId="{7F2A73FD-ABE3-4AD9-91D6-276CF1728C3A}" srcOrd="0" destOrd="0" presId="urn:microsoft.com/office/officeart/2005/8/layout/vList2"/>
    <dgm:cxn modelId="{ECD21BE2-911F-4001-BE92-6072ABDBD539}" type="presParOf" srcId="{58CD364B-706D-4190-A2E7-4314700E5934}" destId="{3BCD228F-2469-4644-818B-424AC2D474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AD22F1-5343-4FB3-B45A-50C39699169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7CEA59-3525-4C9D-BE0A-1F33F1275988}">
      <dgm:prSet custT="1"/>
      <dgm:spPr/>
      <dgm:t>
        <a:bodyPr/>
        <a:lstStyle/>
        <a:p>
          <a:r>
            <a:rPr lang="pt-BR" sz="4100" b="1" dirty="0"/>
            <a:t>Reutilização de código</a:t>
          </a:r>
          <a:endParaRPr lang="en-US" sz="4100" dirty="0"/>
        </a:p>
      </dgm:t>
    </dgm:pt>
    <dgm:pt modelId="{5DEE7C90-BF78-4B25-918C-70D8D160AC91}" type="parTrans" cxnId="{0A7D69D9-E5C9-4558-9095-6908BBC3F27B}">
      <dgm:prSet/>
      <dgm:spPr/>
      <dgm:t>
        <a:bodyPr/>
        <a:lstStyle/>
        <a:p>
          <a:endParaRPr lang="en-US"/>
        </a:p>
      </dgm:t>
    </dgm:pt>
    <dgm:pt modelId="{E9811B30-91B9-4E21-85D5-8FCB98DE6868}" type="sibTrans" cxnId="{0A7D69D9-E5C9-4558-9095-6908BBC3F27B}">
      <dgm:prSet/>
      <dgm:spPr/>
      <dgm:t>
        <a:bodyPr/>
        <a:lstStyle/>
        <a:p>
          <a:endParaRPr lang="en-US"/>
        </a:p>
      </dgm:t>
    </dgm:pt>
    <dgm:pt modelId="{CA4D77E2-172E-42E9-8D6A-E6B78979EC09}">
      <dgm:prSet custT="1"/>
      <dgm:spPr/>
      <dgm:t>
        <a:bodyPr/>
        <a:lstStyle/>
        <a:p>
          <a:r>
            <a:rPr lang="pt-BR" sz="3200" dirty="0"/>
            <a:t>A reu­ti­li­za­ção de có­digo é um dos modos mais co­muns para se re­duzir cus­tos de de­sen­vol­vi­mento.</a:t>
          </a:r>
          <a:endParaRPr lang="en-US" sz="3200" dirty="0"/>
        </a:p>
      </dgm:t>
    </dgm:pt>
    <dgm:pt modelId="{E5F783F9-63B1-490A-941F-24E977875313}" type="parTrans" cxnId="{EAB29EE2-8918-4B30-A6E6-E0A999225A0C}">
      <dgm:prSet/>
      <dgm:spPr/>
      <dgm:t>
        <a:bodyPr/>
        <a:lstStyle/>
        <a:p>
          <a:endParaRPr lang="en-US"/>
        </a:p>
      </dgm:t>
    </dgm:pt>
    <dgm:pt modelId="{8CC025EE-5C4C-4AC2-9DF6-FEA7695B12AD}" type="sibTrans" cxnId="{EAB29EE2-8918-4B30-A6E6-E0A999225A0C}">
      <dgm:prSet/>
      <dgm:spPr/>
      <dgm:t>
        <a:bodyPr/>
        <a:lstStyle/>
        <a:p>
          <a:endParaRPr lang="en-US"/>
        </a:p>
      </dgm:t>
    </dgm:pt>
    <dgm:pt modelId="{BE923171-0384-4548-9318-4DA6672D2C8A}">
      <dgm:prSet custT="1"/>
      <dgm:spPr/>
      <dgm:t>
        <a:bodyPr/>
        <a:lstStyle/>
        <a:p>
          <a:r>
            <a:rPr lang="pt-BR" sz="3200" dirty="0"/>
            <a:t>O pro­pó­sito é sim­ples: ao invés de de­sen­vol­ver algo no­va­mente e do zero, por que não reu­ti­li­zar có­digo já exis­tente em novos pro­je­tos?</a:t>
          </a:r>
        </a:p>
      </dgm:t>
    </dgm:pt>
    <dgm:pt modelId="{498A100F-DA79-4574-A6DE-9AAC33E74A31}" type="parTrans" cxnId="{A26CBEE9-3298-402E-958A-9D3C111B03A8}">
      <dgm:prSet/>
      <dgm:spPr/>
      <dgm:t>
        <a:bodyPr/>
        <a:lstStyle/>
        <a:p>
          <a:endParaRPr lang="pt-BR"/>
        </a:p>
      </dgm:t>
    </dgm:pt>
    <dgm:pt modelId="{0C5B0154-6D9D-482D-AFF4-686D023C0137}" type="sibTrans" cxnId="{A26CBEE9-3298-402E-958A-9D3C111B03A8}">
      <dgm:prSet/>
      <dgm:spPr/>
      <dgm:t>
        <a:bodyPr/>
        <a:lstStyle/>
        <a:p>
          <a:endParaRPr lang="pt-BR"/>
        </a:p>
      </dgm:t>
    </dgm:pt>
    <dgm:pt modelId="{58CD364B-706D-4190-A2E7-4314700E5934}" type="pres">
      <dgm:prSet presAssocID="{F8AD22F1-5343-4FB3-B45A-50C39699169A}" presName="linear" presStyleCnt="0">
        <dgm:presLayoutVars>
          <dgm:animLvl val="lvl"/>
          <dgm:resizeHandles val="exact"/>
        </dgm:presLayoutVars>
      </dgm:prSet>
      <dgm:spPr/>
    </dgm:pt>
    <dgm:pt modelId="{7F2A73FD-ABE3-4AD9-91D6-276CF1728C3A}" type="pres">
      <dgm:prSet presAssocID="{A07CEA59-3525-4C9D-BE0A-1F33F127598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CD228F-2469-4644-818B-424AC2D47407}" type="pres">
      <dgm:prSet presAssocID="{A07CEA59-3525-4C9D-BE0A-1F33F127598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B4B003-6FBE-4F7B-B2C1-DA8299719440}" type="presOf" srcId="{A07CEA59-3525-4C9D-BE0A-1F33F1275988}" destId="{7F2A73FD-ABE3-4AD9-91D6-276CF1728C3A}" srcOrd="0" destOrd="0" presId="urn:microsoft.com/office/officeart/2005/8/layout/vList2"/>
    <dgm:cxn modelId="{1832F014-8AA3-4553-9AA0-0EACA0614666}" type="presOf" srcId="{CA4D77E2-172E-42E9-8D6A-E6B78979EC09}" destId="{3BCD228F-2469-4644-818B-424AC2D47407}" srcOrd="0" destOrd="0" presId="urn:microsoft.com/office/officeart/2005/8/layout/vList2"/>
    <dgm:cxn modelId="{47A8D76B-5A0E-4FAD-AE04-AE5289C1DB41}" type="presOf" srcId="{BE923171-0384-4548-9318-4DA6672D2C8A}" destId="{3BCD228F-2469-4644-818B-424AC2D47407}" srcOrd="0" destOrd="1" presId="urn:microsoft.com/office/officeart/2005/8/layout/vList2"/>
    <dgm:cxn modelId="{03209251-0FE9-4576-8FF9-38F1CC7C5505}" type="presOf" srcId="{F8AD22F1-5343-4FB3-B45A-50C39699169A}" destId="{58CD364B-706D-4190-A2E7-4314700E5934}" srcOrd="0" destOrd="0" presId="urn:microsoft.com/office/officeart/2005/8/layout/vList2"/>
    <dgm:cxn modelId="{0A7D69D9-E5C9-4558-9095-6908BBC3F27B}" srcId="{F8AD22F1-5343-4FB3-B45A-50C39699169A}" destId="{A07CEA59-3525-4C9D-BE0A-1F33F1275988}" srcOrd="0" destOrd="0" parTransId="{5DEE7C90-BF78-4B25-918C-70D8D160AC91}" sibTransId="{E9811B30-91B9-4E21-85D5-8FCB98DE6868}"/>
    <dgm:cxn modelId="{EAB29EE2-8918-4B30-A6E6-E0A999225A0C}" srcId="{A07CEA59-3525-4C9D-BE0A-1F33F1275988}" destId="{CA4D77E2-172E-42E9-8D6A-E6B78979EC09}" srcOrd="0" destOrd="0" parTransId="{E5F783F9-63B1-490A-941F-24E977875313}" sibTransId="{8CC025EE-5C4C-4AC2-9DF6-FEA7695B12AD}"/>
    <dgm:cxn modelId="{A26CBEE9-3298-402E-958A-9D3C111B03A8}" srcId="{A07CEA59-3525-4C9D-BE0A-1F33F1275988}" destId="{BE923171-0384-4548-9318-4DA6672D2C8A}" srcOrd="1" destOrd="0" parTransId="{498A100F-DA79-4574-A6DE-9AAC33E74A31}" sibTransId="{0C5B0154-6D9D-482D-AFF4-686D023C0137}"/>
    <dgm:cxn modelId="{E248FE6D-DFC3-4DF9-AC98-D2CE940CD7EA}" type="presParOf" srcId="{58CD364B-706D-4190-A2E7-4314700E5934}" destId="{7F2A73FD-ABE3-4AD9-91D6-276CF1728C3A}" srcOrd="0" destOrd="0" presId="urn:microsoft.com/office/officeart/2005/8/layout/vList2"/>
    <dgm:cxn modelId="{ECD21BE2-911F-4001-BE92-6072ABDBD539}" type="presParOf" srcId="{58CD364B-706D-4190-A2E7-4314700E5934}" destId="{3BCD228F-2469-4644-818B-424AC2D474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AD22F1-5343-4FB3-B45A-50C39699169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7CEA59-3525-4C9D-BE0A-1F33F1275988}">
      <dgm:prSet custT="1"/>
      <dgm:spPr/>
      <dgm:t>
        <a:bodyPr/>
        <a:lstStyle/>
        <a:p>
          <a:r>
            <a:rPr lang="pt-BR" sz="4100" b="1" dirty="0"/>
            <a:t>Reutilização de código</a:t>
          </a:r>
          <a:endParaRPr lang="en-US" sz="4100" dirty="0"/>
        </a:p>
      </dgm:t>
    </dgm:pt>
    <dgm:pt modelId="{5DEE7C90-BF78-4B25-918C-70D8D160AC91}" type="parTrans" cxnId="{0A7D69D9-E5C9-4558-9095-6908BBC3F27B}">
      <dgm:prSet/>
      <dgm:spPr/>
      <dgm:t>
        <a:bodyPr/>
        <a:lstStyle/>
        <a:p>
          <a:endParaRPr lang="en-US"/>
        </a:p>
      </dgm:t>
    </dgm:pt>
    <dgm:pt modelId="{E9811B30-91B9-4E21-85D5-8FCB98DE6868}" type="sibTrans" cxnId="{0A7D69D9-E5C9-4558-9095-6908BBC3F27B}">
      <dgm:prSet/>
      <dgm:spPr/>
      <dgm:t>
        <a:bodyPr/>
        <a:lstStyle/>
        <a:p>
          <a:endParaRPr lang="en-US"/>
        </a:p>
      </dgm:t>
    </dgm:pt>
    <dgm:pt modelId="{CA4D77E2-172E-42E9-8D6A-E6B78979EC09}">
      <dgm:prSet custT="1"/>
      <dgm:spPr/>
      <dgm:t>
        <a:bodyPr/>
        <a:lstStyle/>
        <a:p>
          <a:r>
            <a:rPr lang="pt-BR" sz="3200" dirty="0"/>
            <a:t>A ideia pa­rece boa no papel, mas fazer um có­digo já exis­tente funcionar em um novo con­texto ge­ral­mente exige es­forço adi­ci­o­nal.</a:t>
          </a:r>
          <a:endParaRPr lang="en-US" sz="3200" dirty="0"/>
        </a:p>
      </dgm:t>
    </dgm:pt>
    <dgm:pt modelId="{E5F783F9-63B1-490A-941F-24E977875313}" type="parTrans" cxnId="{EAB29EE2-8918-4B30-A6E6-E0A999225A0C}">
      <dgm:prSet/>
      <dgm:spPr/>
      <dgm:t>
        <a:bodyPr/>
        <a:lstStyle/>
        <a:p>
          <a:endParaRPr lang="en-US"/>
        </a:p>
      </dgm:t>
    </dgm:pt>
    <dgm:pt modelId="{8CC025EE-5C4C-4AC2-9DF6-FEA7695B12AD}" type="sibTrans" cxnId="{EAB29EE2-8918-4B30-A6E6-E0A999225A0C}">
      <dgm:prSet/>
      <dgm:spPr/>
      <dgm:t>
        <a:bodyPr/>
        <a:lstStyle/>
        <a:p>
          <a:endParaRPr lang="en-US"/>
        </a:p>
      </dgm:t>
    </dgm:pt>
    <dgm:pt modelId="{31D40EEF-BB51-4AEE-85E0-E20ADC5831C0}">
      <dgm:prSet/>
      <dgm:spPr/>
      <dgm:t>
        <a:bodyPr/>
        <a:lstStyle/>
        <a:p>
          <a:r>
            <a:rPr lang="pt-BR" dirty="0"/>
            <a:t>O firme aco­pla­mento entre os com­po­nen­tes, de­pen­dên­cias de clas­ses con­cre­tas ao invés de in­ter­fa­ces, ope­ra­ções co­di­fi­ca­das (</a:t>
          </a:r>
          <a:r>
            <a:rPr lang="pt-BR" i="1" dirty="0" err="1"/>
            <a:t>hard­co­ded</a:t>
          </a:r>
          <a:r>
            <a:rPr lang="pt-BR" dirty="0"/>
            <a:t>) —tudo isso reduz a fle­xi­bi­li­dade do có­digo e torna mais di­fí­cil reu­ti­lizá-lo.</a:t>
          </a:r>
        </a:p>
      </dgm:t>
    </dgm:pt>
    <dgm:pt modelId="{3511886A-4F86-4F52-AC6E-5AE2E4463970}" type="parTrans" cxnId="{9D25C343-CEA2-4C44-9452-BC515BF5A265}">
      <dgm:prSet/>
      <dgm:spPr/>
      <dgm:t>
        <a:bodyPr/>
        <a:lstStyle/>
        <a:p>
          <a:endParaRPr lang="pt-BR"/>
        </a:p>
      </dgm:t>
    </dgm:pt>
    <dgm:pt modelId="{40D1E40A-2FEA-49AF-BA33-C1DB385927E2}" type="sibTrans" cxnId="{9D25C343-CEA2-4C44-9452-BC515BF5A265}">
      <dgm:prSet/>
      <dgm:spPr/>
      <dgm:t>
        <a:bodyPr/>
        <a:lstStyle/>
        <a:p>
          <a:endParaRPr lang="pt-BR"/>
        </a:p>
      </dgm:t>
    </dgm:pt>
    <dgm:pt modelId="{147F2E46-2D7E-4AF5-8248-C00B150E968E}">
      <dgm:prSet/>
      <dgm:spPr/>
      <dgm:t>
        <a:bodyPr/>
        <a:lstStyle/>
        <a:p>
          <a:r>
            <a:rPr lang="pt-BR" dirty="0"/>
            <a:t>Uti­li­zar pa­drões de pro­jeto é uma ma­neira de au­men­tar a fle­xi­bi­li­dade dos componentes do soft­ware e torná-los de mais fácil reu­ti­li­za­ção. Con­tudo, isso às vezes vem com um preço de tor­nar os com­po­nen­tes mais complicados.</a:t>
          </a:r>
        </a:p>
      </dgm:t>
    </dgm:pt>
    <dgm:pt modelId="{EDE86572-1A78-4D63-A3EA-C34C34854501}" type="parTrans" cxnId="{0F8ED169-D4BF-4912-89C0-98D3EC8A120F}">
      <dgm:prSet/>
      <dgm:spPr/>
      <dgm:t>
        <a:bodyPr/>
        <a:lstStyle/>
        <a:p>
          <a:endParaRPr lang="pt-BR"/>
        </a:p>
      </dgm:t>
    </dgm:pt>
    <dgm:pt modelId="{FB18DA20-3E42-4410-94BF-600260198779}" type="sibTrans" cxnId="{0F8ED169-D4BF-4912-89C0-98D3EC8A120F}">
      <dgm:prSet/>
      <dgm:spPr/>
      <dgm:t>
        <a:bodyPr/>
        <a:lstStyle/>
        <a:p>
          <a:endParaRPr lang="pt-BR"/>
        </a:p>
      </dgm:t>
    </dgm:pt>
    <dgm:pt modelId="{58CD364B-706D-4190-A2E7-4314700E5934}" type="pres">
      <dgm:prSet presAssocID="{F8AD22F1-5343-4FB3-B45A-50C39699169A}" presName="linear" presStyleCnt="0">
        <dgm:presLayoutVars>
          <dgm:animLvl val="lvl"/>
          <dgm:resizeHandles val="exact"/>
        </dgm:presLayoutVars>
      </dgm:prSet>
      <dgm:spPr/>
    </dgm:pt>
    <dgm:pt modelId="{7F2A73FD-ABE3-4AD9-91D6-276CF1728C3A}" type="pres">
      <dgm:prSet presAssocID="{A07CEA59-3525-4C9D-BE0A-1F33F1275988}" presName="parentText" presStyleLbl="node1" presStyleIdx="0" presStyleCnt="1" custScaleY="134185" custLinFactNeighborX="456" custLinFactNeighborY="-13673">
        <dgm:presLayoutVars>
          <dgm:chMax val="0"/>
          <dgm:bulletEnabled val="1"/>
        </dgm:presLayoutVars>
      </dgm:prSet>
      <dgm:spPr/>
    </dgm:pt>
    <dgm:pt modelId="{3BCD228F-2469-4644-818B-424AC2D47407}" type="pres">
      <dgm:prSet presAssocID="{A07CEA59-3525-4C9D-BE0A-1F33F1275988}" presName="childText" presStyleLbl="revTx" presStyleIdx="0" presStyleCnt="1" custScaleY="136634">
        <dgm:presLayoutVars>
          <dgm:bulletEnabled val="1"/>
        </dgm:presLayoutVars>
      </dgm:prSet>
      <dgm:spPr/>
    </dgm:pt>
  </dgm:ptLst>
  <dgm:cxnLst>
    <dgm:cxn modelId="{EAB4B003-6FBE-4F7B-B2C1-DA8299719440}" type="presOf" srcId="{A07CEA59-3525-4C9D-BE0A-1F33F1275988}" destId="{7F2A73FD-ABE3-4AD9-91D6-276CF1728C3A}" srcOrd="0" destOrd="0" presId="urn:microsoft.com/office/officeart/2005/8/layout/vList2"/>
    <dgm:cxn modelId="{1832F014-8AA3-4553-9AA0-0EACA0614666}" type="presOf" srcId="{CA4D77E2-172E-42E9-8D6A-E6B78979EC09}" destId="{3BCD228F-2469-4644-818B-424AC2D47407}" srcOrd="0" destOrd="0" presId="urn:microsoft.com/office/officeart/2005/8/layout/vList2"/>
    <dgm:cxn modelId="{D7814A21-92B9-4E0C-9F91-47922810B0EE}" type="presOf" srcId="{31D40EEF-BB51-4AEE-85E0-E20ADC5831C0}" destId="{3BCD228F-2469-4644-818B-424AC2D47407}" srcOrd="0" destOrd="1" presId="urn:microsoft.com/office/officeart/2005/8/layout/vList2"/>
    <dgm:cxn modelId="{9D25C343-CEA2-4C44-9452-BC515BF5A265}" srcId="{A07CEA59-3525-4C9D-BE0A-1F33F1275988}" destId="{31D40EEF-BB51-4AEE-85E0-E20ADC5831C0}" srcOrd="1" destOrd="0" parTransId="{3511886A-4F86-4F52-AC6E-5AE2E4463970}" sibTransId="{40D1E40A-2FEA-49AF-BA33-C1DB385927E2}"/>
    <dgm:cxn modelId="{0F8ED169-D4BF-4912-89C0-98D3EC8A120F}" srcId="{A07CEA59-3525-4C9D-BE0A-1F33F1275988}" destId="{147F2E46-2D7E-4AF5-8248-C00B150E968E}" srcOrd="2" destOrd="0" parTransId="{EDE86572-1A78-4D63-A3EA-C34C34854501}" sibTransId="{FB18DA20-3E42-4410-94BF-600260198779}"/>
    <dgm:cxn modelId="{03209251-0FE9-4576-8FF9-38F1CC7C5505}" type="presOf" srcId="{F8AD22F1-5343-4FB3-B45A-50C39699169A}" destId="{58CD364B-706D-4190-A2E7-4314700E5934}" srcOrd="0" destOrd="0" presId="urn:microsoft.com/office/officeart/2005/8/layout/vList2"/>
    <dgm:cxn modelId="{0A7D69D9-E5C9-4558-9095-6908BBC3F27B}" srcId="{F8AD22F1-5343-4FB3-B45A-50C39699169A}" destId="{A07CEA59-3525-4C9D-BE0A-1F33F1275988}" srcOrd="0" destOrd="0" parTransId="{5DEE7C90-BF78-4B25-918C-70D8D160AC91}" sibTransId="{E9811B30-91B9-4E21-85D5-8FCB98DE6868}"/>
    <dgm:cxn modelId="{EAB29EE2-8918-4B30-A6E6-E0A999225A0C}" srcId="{A07CEA59-3525-4C9D-BE0A-1F33F1275988}" destId="{CA4D77E2-172E-42E9-8D6A-E6B78979EC09}" srcOrd="0" destOrd="0" parTransId="{E5F783F9-63B1-490A-941F-24E977875313}" sibTransId="{8CC025EE-5C4C-4AC2-9DF6-FEA7695B12AD}"/>
    <dgm:cxn modelId="{7AD9CAF1-5385-4916-A78D-F849D3D54125}" type="presOf" srcId="{147F2E46-2D7E-4AF5-8248-C00B150E968E}" destId="{3BCD228F-2469-4644-818B-424AC2D47407}" srcOrd="0" destOrd="2" presId="urn:microsoft.com/office/officeart/2005/8/layout/vList2"/>
    <dgm:cxn modelId="{E248FE6D-DFC3-4DF9-AC98-D2CE940CD7EA}" type="presParOf" srcId="{58CD364B-706D-4190-A2E7-4314700E5934}" destId="{7F2A73FD-ABE3-4AD9-91D6-276CF1728C3A}" srcOrd="0" destOrd="0" presId="urn:microsoft.com/office/officeart/2005/8/layout/vList2"/>
    <dgm:cxn modelId="{ECD21BE2-911F-4001-BE92-6072ABDBD539}" type="presParOf" srcId="{58CD364B-706D-4190-A2E7-4314700E5934}" destId="{3BCD228F-2469-4644-818B-424AC2D474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AD22F1-5343-4FB3-B45A-50C39699169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7CEA59-3525-4C9D-BE0A-1F33F1275988}">
      <dgm:prSet custT="1"/>
      <dgm:spPr/>
      <dgm:t>
        <a:bodyPr/>
        <a:lstStyle/>
        <a:p>
          <a:r>
            <a:rPr lang="pt-BR" sz="4100" b="1" dirty="0"/>
            <a:t>Reutilização de código</a:t>
          </a:r>
          <a:endParaRPr lang="en-US" sz="4100" dirty="0"/>
        </a:p>
      </dgm:t>
    </dgm:pt>
    <dgm:pt modelId="{5DEE7C90-BF78-4B25-918C-70D8D160AC91}" type="parTrans" cxnId="{0A7D69D9-E5C9-4558-9095-6908BBC3F27B}">
      <dgm:prSet/>
      <dgm:spPr/>
      <dgm:t>
        <a:bodyPr/>
        <a:lstStyle/>
        <a:p>
          <a:endParaRPr lang="en-US"/>
        </a:p>
      </dgm:t>
    </dgm:pt>
    <dgm:pt modelId="{E9811B30-91B9-4E21-85D5-8FCB98DE6868}" type="sibTrans" cxnId="{0A7D69D9-E5C9-4558-9095-6908BBC3F27B}">
      <dgm:prSet/>
      <dgm:spPr/>
      <dgm:t>
        <a:bodyPr/>
        <a:lstStyle/>
        <a:p>
          <a:endParaRPr lang="en-US"/>
        </a:p>
      </dgm:t>
    </dgm:pt>
    <dgm:pt modelId="{CA4D77E2-172E-42E9-8D6A-E6B78979EC09}">
      <dgm:prSet custT="1"/>
      <dgm:spPr/>
      <dgm:t>
        <a:bodyPr/>
        <a:lstStyle/>
        <a:p>
          <a:r>
            <a:rPr lang="pt-BR" sz="3200"/>
            <a:t>Exemplos de níveis de reutilização:</a:t>
          </a:r>
          <a:endParaRPr lang="en-US" sz="3200" dirty="0"/>
        </a:p>
      </dgm:t>
    </dgm:pt>
    <dgm:pt modelId="{E5F783F9-63B1-490A-941F-24E977875313}" type="parTrans" cxnId="{EAB29EE2-8918-4B30-A6E6-E0A999225A0C}">
      <dgm:prSet/>
      <dgm:spPr/>
      <dgm:t>
        <a:bodyPr/>
        <a:lstStyle/>
        <a:p>
          <a:endParaRPr lang="en-US"/>
        </a:p>
      </dgm:t>
    </dgm:pt>
    <dgm:pt modelId="{8CC025EE-5C4C-4AC2-9DF6-FEA7695B12AD}" type="sibTrans" cxnId="{EAB29EE2-8918-4B30-A6E6-E0A999225A0C}">
      <dgm:prSet/>
      <dgm:spPr/>
      <dgm:t>
        <a:bodyPr/>
        <a:lstStyle/>
        <a:p>
          <a:endParaRPr lang="en-US"/>
        </a:p>
      </dgm:t>
    </dgm:pt>
    <dgm:pt modelId="{AC53AAF3-6173-4673-B155-7A7429AE4E5C}">
      <dgm:prSet/>
      <dgm:spPr/>
      <dgm:t>
        <a:bodyPr/>
        <a:lstStyle/>
        <a:p>
          <a:r>
            <a:rPr lang="pt-BR" dirty="0"/>
            <a:t>No </a:t>
          </a:r>
          <a:r>
            <a: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nível mais baixo</a:t>
          </a:r>
          <a:r>
            <a:rPr lang="pt-BR" dirty="0"/>
            <a:t>, você reu­ti­liza clas­ses: clas­ses de bi­bli­o­te­cas, con­têi­ne­res, tal­vez “times” de clas­ses como o con­têi­ner/</a:t>
          </a:r>
          <a:r>
            <a:rPr lang="pt-BR" dirty="0" err="1"/>
            <a:t>ite­ra­tor</a:t>
          </a:r>
          <a:r>
            <a:rPr lang="pt-BR" dirty="0"/>
            <a:t>.</a:t>
          </a:r>
        </a:p>
      </dgm:t>
    </dgm:pt>
    <dgm:pt modelId="{AE3A362D-3E0A-4BD4-82B0-6512DD208A42}" type="parTrans" cxnId="{93483994-57FE-45D9-BF3A-E3A1E79ADBFA}">
      <dgm:prSet/>
      <dgm:spPr/>
      <dgm:t>
        <a:bodyPr/>
        <a:lstStyle/>
        <a:p>
          <a:endParaRPr lang="pt-BR"/>
        </a:p>
      </dgm:t>
    </dgm:pt>
    <dgm:pt modelId="{A8A1EC29-37FB-4402-8704-BCCA7C80847E}" type="sibTrans" cxnId="{93483994-57FE-45D9-BF3A-E3A1E79ADBFA}">
      <dgm:prSet/>
      <dgm:spPr/>
      <dgm:t>
        <a:bodyPr/>
        <a:lstStyle/>
        <a:p>
          <a:endParaRPr lang="pt-BR"/>
        </a:p>
      </dgm:t>
    </dgm:pt>
    <dgm:pt modelId="{B2C23102-AD88-49AF-A710-22242ED931D4}">
      <dgm:prSet/>
      <dgm:spPr/>
      <dgm:t>
        <a:bodyPr/>
        <a:lstStyle/>
        <a:p>
          <a:r>
            <a:rPr lang="pt-BR" dirty="0"/>
            <a:t>Os </a:t>
          </a:r>
          <a:r>
            <a: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frameworks</a:t>
          </a:r>
          <a:r>
            <a:rPr lang="pt-BR" dirty="0"/>
            <a:t> são o mais </a:t>
          </a:r>
          <a:r>
            <a: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alto nível</a:t>
          </a:r>
          <a:r>
            <a:rPr lang="pt-BR" dirty="0"/>
            <a:t>. Eles realmente tentam destilar suas decisões de projeto. Identificam abstrações importantes para a solução do problema, representam eles por classes e definem suas relações. O </a:t>
          </a:r>
          <a:r>
            <a:rPr lang="pt-BR" dirty="0" err="1"/>
            <a:t>Junit</a:t>
          </a:r>
          <a:r>
            <a:rPr lang="pt-BR" dirty="0"/>
            <a:t> é um exemplo.</a:t>
          </a:r>
        </a:p>
      </dgm:t>
    </dgm:pt>
    <dgm:pt modelId="{97B6283C-B06A-4BEB-A2A5-111408CC5572}" type="parTrans" cxnId="{3068C766-3755-4005-AB5D-3E2953BF2298}">
      <dgm:prSet/>
      <dgm:spPr/>
      <dgm:t>
        <a:bodyPr/>
        <a:lstStyle/>
        <a:p>
          <a:endParaRPr lang="pt-BR"/>
        </a:p>
      </dgm:t>
    </dgm:pt>
    <dgm:pt modelId="{0F9D2786-D19F-411D-81E1-7F2A1B78615C}" type="sibTrans" cxnId="{3068C766-3755-4005-AB5D-3E2953BF2298}">
      <dgm:prSet/>
      <dgm:spPr/>
      <dgm:t>
        <a:bodyPr/>
        <a:lstStyle/>
        <a:p>
          <a:endParaRPr lang="pt-BR"/>
        </a:p>
      </dgm:t>
    </dgm:pt>
    <dgm:pt modelId="{687430DB-911A-4C53-BBF9-1AE6D66A324B}">
      <dgm:prSet/>
      <dgm:spPr/>
      <dgm:t>
        <a:bodyPr/>
        <a:lstStyle/>
        <a:p>
          <a:r>
            <a:rPr lang="pt-BR" dirty="0"/>
            <a:t>Existem um </a:t>
          </a:r>
          <a:r>
            <a: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nível médio </a:t>
          </a:r>
          <a:r>
            <a:rPr lang="pt-BR" dirty="0"/>
            <a:t>onde se encaixam os </a:t>
          </a:r>
          <a:r>
            <a: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padrões de projeto</a:t>
          </a:r>
          <a:r>
            <a:rPr lang="pt-BR" dirty="0"/>
            <a:t>, são menores e mais abstratos que frameworks, sendo a verdadeira descrição de como um par de classes pode se relacionar e interagir entre si.</a:t>
          </a:r>
        </a:p>
      </dgm:t>
    </dgm:pt>
    <dgm:pt modelId="{00044B2B-D3DE-485E-864D-F7273F313B9B}" type="parTrans" cxnId="{038CF471-2439-4EB6-842B-68882A8ACDFC}">
      <dgm:prSet/>
      <dgm:spPr/>
      <dgm:t>
        <a:bodyPr/>
        <a:lstStyle/>
        <a:p>
          <a:endParaRPr lang="pt-BR"/>
        </a:p>
      </dgm:t>
    </dgm:pt>
    <dgm:pt modelId="{6B11BAC2-70F3-48FD-8766-BC576CB197AC}" type="sibTrans" cxnId="{038CF471-2439-4EB6-842B-68882A8ACDFC}">
      <dgm:prSet/>
      <dgm:spPr/>
      <dgm:t>
        <a:bodyPr/>
        <a:lstStyle/>
        <a:p>
          <a:endParaRPr lang="pt-BR"/>
        </a:p>
      </dgm:t>
    </dgm:pt>
    <dgm:pt modelId="{58CD364B-706D-4190-A2E7-4314700E5934}" type="pres">
      <dgm:prSet presAssocID="{F8AD22F1-5343-4FB3-B45A-50C39699169A}" presName="linear" presStyleCnt="0">
        <dgm:presLayoutVars>
          <dgm:animLvl val="lvl"/>
          <dgm:resizeHandles val="exact"/>
        </dgm:presLayoutVars>
      </dgm:prSet>
      <dgm:spPr/>
    </dgm:pt>
    <dgm:pt modelId="{7F2A73FD-ABE3-4AD9-91D6-276CF1728C3A}" type="pres">
      <dgm:prSet presAssocID="{A07CEA59-3525-4C9D-BE0A-1F33F1275988}" presName="parentText" presStyleLbl="node1" presStyleIdx="0" presStyleCnt="1" custScaleY="134185" custLinFactNeighborX="456" custLinFactNeighborY="-13673">
        <dgm:presLayoutVars>
          <dgm:chMax val="0"/>
          <dgm:bulletEnabled val="1"/>
        </dgm:presLayoutVars>
      </dgm:prSet>
      <dgm:spPr/>
    </dgm:pt>
    <dgm:pt modelId="{3BCD228F-2469-4644-818B-424AC2D47407}" type="pres">
      <dgm:prSet presAssocID="{A07CEA59-3525-4C9D-BE0A-1F33F1275988}" presName="childText" presStyleLbl="revTx" presStyleIdx="0" presStyleCnt="1" custScaleY="136634">
        <dgm:presLayoutVars>
          <dgm:bulletEnabled val="1"/>
        </dgm:presLayoutVars>
      </dgm:prSet>
      <dgm:spPr/>
    </dgm:pt>
  </dgm:ptLst>
  <dgm:cxnLst>
    <dgm:cxn modelId="{EAB4B003-6FBE-4F7B-B2C1-DA8299719440}" type="presOf" srcId="{A07CEA59-3525-4C9D-BE0A-1F33F1275988}" destId="{7F2A73FD-ABE3-4AD9-91D6-276CF1728C3A}" srcOrd="0" destOrd="0" presId="urn:microsoft.com/office/officeart/2005/8/layout/vList2"/>
    <dgm:cxn modelId="{1832F014-8AA3-4553-9AA0-0EACA0614666}" type="presOf" srcId="{CA4D77E2-172E-42E9-8D6A-E6B78979EC09}" destId="{3BCD228F-2469-4644-818B-424AC2D47407}" srcOrd="0" destOrd="0" presId="urn:microsoft.com/office/officeart/2005/8/layout/vList2"/>
    <dgm:cxn modelId="{B4789D31-B7AB-44E6-A753-642AC8CA86C6}" type="presOf" srcId="{B2C23102-AD88-49AF-A710-22242ED931D4}" destId="{3BCD228F-2469-4644-818B-424AC2D47407}" srcOrd="0" destOrd="2" presId="urn:microsoft.com/office/officeart/2005/8/layout/vList2"/>
    <dgm:cxn modelId="{15E5393E-8F4D-42C1-A1E3-62E00F1B6CD4}" type="presOf" srcId="{687430DB-911A-4C53-BBF9-1AE6D66A324B}" destId="{3BCD228F-2469-4644-818B-424AC2D47407}" srcOrd="0" destOrd="3" presId="urn:microsoft.com/office/officeart/2005/8/layout/vList2"/>
    <dgm:cxn modelId="{3068C766-3755-4005-AB5D-3E2953BF2298}" srcId="{A07CEA59-3525-4C9D-BE0A-1F33F1275988}" destId="{B2C23102-AD88-49AF-A710-22242ED931D4}" srcOrd="2" destOrd="0" parTransId="{97B6283C-B06A-4BEB-A2A5-111408CC5572}" sibTransId="{0F9D2786-D19F-411D-81E1-7F2A1B78615C}"/>
    <dgm:cxn modelId="{03209251-0FE9-4576-8FF9-38F1CC7C5505}" type="presOf" srcId="{F8AD22F1-5343-4FB3-B45A-50C39699169A}" destId="{58CD364B-706D-4190-A2E7-4314700E5934}" srcOrd="0" destOrd="0" presId="urn:microsoft.com/office/officeart/2005/8/layout/vList2"/>
    <dgm:cxn modelId="{038CF471-2439-4EB6-842B-68882A8ACDFC}" srcId="{A07CEA59-3525-4C9D-BE0A-1F33F1275988}" destId="{687430DB-911A-4C53-BBF9-1AE6D66A324B}" srcOrd="3" destOrd="0" parTransId="{00044B2B-D3DE-485E-864D-F7273F313B9B}" sibTransId="{6B11BAC2-70F3-48FD-8766-BC576CB197AC}"/>
    <dgm:cxn modelId="{93483994-57FE-45D9-BF3A-E3A1E79ADBFA}" srcId="{A07CEA59-3525-4C9D-BE0A-1F33F1275988}" destId="{AC53AAF3-6173-4673-B155-7A7429AE4E5C}" srcOrd="1" destOrd="0" parTransId="{AE3A362D-3E0A-4BD4-82B0-6512DD208A42}" sibTransId="{A8A1EC29-37FB-4402-8704-BCCA7C80847E}"/>
    <dgm:cxn modelId="{0A7D69D9-E5C9-4558-9095-6908BBC3F27B}" srcId="{F8AD22F1-5343-4FB3-B45A-50C39699169A}" destId="{A07CEA59-3525-4C9D-BE0A-1F33F1275988}" srcOrd="0" destOrd="0" parTransId="{5DEE7C90-BF78-4B25-918C-70D8D160AC91}" sibTransId="{E9811B30-91B9-4E21-85D5-8FCB98DE6868}"/>
    <dgm:cxn modelId="{EAB29EE2-8918-4B30-A6E6-E0A999225A0C}" srcId="{A07CEA59-3525-4C9D-BE0A-1F33F1275988}" destId="{CA4D77E2-172E-42E9-8D6A-E6B78979EC09}" srcOrd="0" destOrd="0" parTransId="{E5F783F9-63B1-490A-941F-24E977875313}" sibTransId="{8CC025EE-5C4C-4AC2-9DF6-FEA7695B12AD}"/>
    <dgm:cxn modelId="{F633F9F5-24DD-43FA-955C-93A559EEE18C}" type="presOf" srcId="{AC53AAF3-6173-4673-B155-7A7429AE4E5C}" destId="{3BCD228F-2469-4644-818B-424AC2D47407}" srcOrd="0" destOrd="1" presId="urn:microsoft.com/office/officeart/2005/8/layout/vList2"/>
    <dgm:cxn modelId="{E248FE6D-DFC3-4DF9-AC98-D2CE940CD7EA}" type="presParOf" srcId="{58CD364B-706D-4190-A2E7-4314700E5934}" destId="{7F2A73FD-ABE3-4AD9-91D6-276CF1728C3A}" srcOrd="0" destOrd="0" presId="urn:microsoft.com/office/officeart/2005/8/layout/vList2"/>
    <dgm:cxn modelId="{ECD21BE2-911F-4001-BE92-6072ABDBD539}" type="presParOf" srcId="{58CD364B-706D-4190-A2E7-4314700E5934}" destId="{3BCD228F-2469-4644-818B-424AC2D474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AD22F1-5343-4FB3-B45A-50C39699169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7CEA59-3525-4C9D-BE0A-1F33F1275988}">
      <dgm:prSet custT="1"/>
      <dgm:spPr/>
      <dgm:t>
        <a:bodyPr/>
        <a:lstStyle/>
        <a:p>
          <a:r>
            <a:rPr lang="pt-BR" sz="4100" b="1" dirty="0"/>
            <a:t>Reutilização de código</a:t>
          </a:r>
          <a:endParaRPr lang="en-US" sz="4100" dirty="0"/>
        </a:p>
      </dgm:t>
    </dgm:pt>
    <dgm:pt modelId="{5DEE7C90-BF78-4B25-918C-70D8D160AC91}" type="parTrans" cxnId="{0A7D69D9-E5C9-4558-9095-6908BBC3F27B}">
      <dgm:prSet/>
      <dgm:spPr/>
      <dgm:t>
        <a:bodyPr/>
        <a:lstStyle/>
        <a:p>
          <a:endParaRPr lang="en-US"/>
        </a:p>
      </dgm:t>
    </dgm:pt>
    <dgm:pt modelId="{E9811B30-91B9-4E21-85D5-8FCB98DE6868}" type="sibTrans" cxnId="{0A7D69D9-E5C9-4558-9095-6908BBC3F27B}">
      <dgm:prSet/>
      <dgm:spPr/>
      <dgm:t>
        <a:bodyPr/>
        <a:lstStyle/>
        <a:p>
          <a:endParaRPr lang="en-US"/>
        </a:p>
      </dgm:t>
    </dgm:pt>
    <dgm:pt modelId="{CA4D77E2-172E-42E9-8D6A-E6B78979EC09}">
      <dgm:prSet custT="1"/>
      <dgm:spPr/>
      <dgm:t>
        <a:bodyPr/>
        <a:lstStyle/>
        <a:p>
          <a:endParaRPr lang="en-US" sz="3200" dirty="0"/>
        </a:p>
      </dgm:t>
    </dgm:pt>
    <dgm:pt modelId="{E5F783F9-63B1-490A-941F-24E977875313}" type="parTrans" cxnId="{EAB29EE2-8918-4B30-A6E6-E0A999225A0C}">
      <dgm:prSet/>
      <dgm:spPr/>
      <dgm:t>
        <a:bodyPr/>
        <a:lstStyle/>
        <a:p>
          <a:endParaRPr lang="en-US"/>
        </a:p>
      </dgm:t>
    </dgm:pt>
    <dgm:pt modelId="{8CC025EE-5C4C-4AC2-9DF6-FEA7695B12AD}" type="sibTrans" cxnId="{EAB29EE2-8918-4B30-A6E6-E0A999225A0C}">
      <dgm:prSet/>
      <dgm:spPr/>
      <dgm:t>
        <a:bodyPr/>
        <a:lstStyle/>
        <a:p>
          <a:endParaRPr lang="en-US"/>
        </a:p>
      </dgm:t>
    </dgm:pt>
    <dgm:pt modelId="{40F9AF3E-BC5E-4238-AC14-1576F5304583}">
      <dgm:prSet/>
      <dgm:spPr/>
      <dgm:t>
        <a:bodyPr/>
        <a:lstStyle/>
        <a:p>
          <a:r>
            <a:rPr lang="pt-BR" dirty="0"/>
            <a:t>O nível de reutilização aumenta quando você move classes para padrões e, finalmente, para frameworks.</a:t>
          </a:r>
        </a:p>
      </dgm:t>
    </dgm:pt>
    <dgm:pt modelId="{11C1A6C5-85BB-4D0E-AD5C-61E2939C95F7}" type="parTrans" cxnId="{935684D2-34BD-4C79-B987-9492EBB35EAE}">
      <dgm:prSet/>
      <dgm:spPr/>
      <dgm:t>
        <a:bodyPr/>
        <a:lstStyle/>
        <a:p>
          <a:endParaRPr lang="pt-BR"/>
        </a:p>
      </dgm:t>
    </dgm:pt>
    <dgm:pt modelId="{AADF1488-0E35-4D96-8E3E-BC0E4C2395A4}" type="sibTrans" cxnId="{935684D2-34BD-4C79-B987-9492EBB35EAE}">
      <dgm:prSet/>
      <dgm:spPr/>
      <dgm:t>
        <a:bodyPr/>
        <a:lstStyle/>
        <a:p>
          <a:endParaRPr lang="pt-BR"/>
        </a:p>
      </dgm:t>
    </dgm:pt>
    <dgm:pt modelId="{58CD364B-706D-4190-A2E7-4314700E5934}" type="pres">
      <dgm:prSet presAssocID="{F8AD22F1-5343-4FB3-B45A-50C39699169A}" presName="linear" presStyleCnt="0">
        <dgm:presLayoutVars>
          <dgm:animLvl val="lvl"/>
          <dgm:resizeHandles val="exact"/>
        </dgm:presLayoutVars>
      </dgm:prSet>
      <dgm:spPr/>
    </dgm:pt>
    <dgm:pt modelId="{7F2A73FD-ABE3-4AD9-91D6-276CF1728C3A}" type="pres">
      <dgm:prSet presAssocID="{A07CEA59-3525-4C9D-BE0A-1F33F1275988}" presName="parentText" presStyleLbl="node1" presStyleIdx="0" presStyleCnt="1" custScaleY="134185" custLinFactNeighborX="456" custLinFactNeighborY="-13673">
        <dgm:presLayoutVars>
          <dgm:chMax val="0"/>
          <dgm:bulletEnabled val="1"/>
        </dgm:presLayoutVars>
      </dgm:prSet>
      <dgm:spPr/>
    </dgm:pt>
    <dgm:pt modelId="{3BCD228F-2469-4644-818B-424AC2D47407}" type="pres">
      <dgm:prSet presAssocID="{A07CEA59-3525-4C9D-BE0A-1F33F1275988}" presName="childText" presStyleLbl="revTx" presStyleIdx="0" presStyleCnt="1" custScaleY="136634">
        <dgm:presLayoutVars>
          <dgm:bulletEnabled val="1"/>
        </dgm:presLayoutVars>
      </dgm:prSet>
      <dgm:spPr/>
    </dgm:pt>
  </dgm:ptLst>
  <dgm:cxnLst>
    <dgm:cxn modelId="{EAB4B003-6FBE-4F7B-B2C1-DA8299719440}" type="presOf" srcId="{A07CEA59-3525-4C9D-BE0A-1F33F1275988}" destId="{7F2A73FD-ABE3-4AD9-91D6-276CF1728C3A}" srcOrd="0" destOrd="0" presId="urn:microsoft.com/office/officeart/2005/8/layout/vList2"/>
    <dgm:cxn modelId="{1832F014-8AA3-4553-9AA0-0EACA0614666}" type="presOf" srcId="{CA4D77E2-172E-42E9-8D6A-E6B78979EC09}" destId="{3BCD228F-2469-4644-818B-424AC2D47407}" srcOrd="0" destOrd="0" presId="urn:microsoft.com/office/officeart/2005/8/layout/vList2"/>
    <dgm:cxn modelId="{03209251-0FE9-4576-8FF9-38F1CC7C5505}" type="presOf" srcId="{F8AD22F1-5343-4FB3-B45A-50C39699169A}" destId="{58CD364B-706D-4190-A2E7-4314700E5934}" srcOrd="0" destOrd="0" presId="urn:microsoft.com/office/officeart/2005/8/layout/vList2"/>
    <dgm:cxn modelId="{9B729555-E5B3-41BE-AC58-AD3852F35455}" type="presOf" srcId="{40F9AF3E-BC5E-4238-AC14-1576F5304583}" destId="{3BCD228F-2469-4644-818B-424AC2D47407}" srcOrd="0" destOrd="1" presId="urn:microsoft.com/office/officeart/2005/8/layout/vList2"/>
    <dgm:cxn modelId="{935684D2-34BD-4C79-B987-9492EBB35EAE}" srcId="{A07CEA59-3525-4C9D-BE0A-1F33F1275988}" destId="{40F9AF3E-BC5E-4238-AC14-1576F5304583}" srcOrd="1" destOrd="0" parTransId="{11C1A6C5-85BB-4D0E-AD5C-61E2939C95F7}" sibTransId="{AADF1488-0E35-4D96-8E3E-BC0E4C2395A4}"/>
    <dgm:cxn modelId="{0A7D69D9-E5C9-4558-9095-6908BBC3F27B}" srcId="{F8AD22F1-5343-4FB3-B45A-50C39699169A}" destId="{A07CEA59-3525-4C9D-BE0A-1F33F1275988}" srcOrd="0" destOrd="0" parTransId="{5DEE7C90-BF78-4B25-918C-70D8D160AC91}" sibTransId="{E9811B30-91B9-4E21-85D5-8FCB98DE6868}"/>
    <dgm:cxn modelId="{EAB29EE2-8918-4B30-A6E6-E0A999225A0C}" srcId="{A07CEA59-3525-4C9D-BE0A-1F33F1275988}" destId="{CA4D77E2-172E-42E9-8D6A-E6B78979EC09}" srcOrd="0" destOrd="0" parTransId="{E5F783F9-63B1-490A-941F-24E977875313}" sibTransId="{8CC025EE-5C4C-4AC2-9DF6-FEA7695B12AD}"/>
    <dgm:cxn modelId="{E248FE6D-DFC3-4DF9-AC98-D2CE940CD7EA}" type="presParOf" srcId="{58CD364B-706D-4190-A2E7-4314700E5934}" destId="{7F2A73FD-ABE3-4AD9-91D6-276CF1728C3A}" srcOrd="0" destOrd="0" presId="urn:microsoft.com/office/officeart/2005/8/layout/vList2"/>
    <dgm:cxn modelId="{ECD21BE2-911F-4001-BE92-6072ABDBD539}" type="presParOf" srcId="{58CD364B-706D-4190-A2E7-4314700E5934}" destId="{3BCD228F-2469-4644-818B-424AC2D474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343F-BFF0-4D05-9F76-4F7304D8CF77}">
      <dsp:nvSpPr>
        <dsp:cNvPr id="0" name=""/>
        <dsp:cNvSpPr/>
      </dsp:nvSpPr>
      <dsp:spPr>
        <a:xfrm>
          <a:off x="0" y="2445"/>
          <a:ext cx="61603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B569-88CC-45C0-8645-F6AF91521553}">
      <dsp:nvSpPr>
        <dsp:cNvPr id="0" name=""/>
        <dsp:cNvSpPr/>
      </dsp:nvSpPr>
      <dsp:spPr>
        <a:xfrm>
          <a:off x="0" y="2445"/>
          <a:ext cx="6160315" cy="166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1" kern="1200"/>
            <a:t>Pa­drões de pro­jeto são so­lu­ções tí­pi­cas para pro­ble­mas co­muns em pro­jeto de soft­ware. Eles são como plan­tas de obra pré-fa­bri­ca­das que você pode cus­to­mi­zar para re­sol­ver um pro­blema de pro­jeto re­cor­rente em seu código.</a:t>
          </a:r>
          <a:endParaRPr lang="en-US" sz="2000" kern="1200"/>
        </a:p>
      </dsp:txBody>
      <dsp:txXfrm>
        <a:off x="0" y="2445"/>
        <a:ext cx="6160315" cy="1667704"/>
      </dsp:txXfrm>
    </dsp:sp>
    <dsp:sp modelId="{3C4B9BB6-53EE-406C-83F1-CA4F1667CD10}">
      <dsp:nvSpPr>
        <dsp:cNvPr id="0" name=""/>
        <dsp:cNvSpPr/>
      </dsp:nvSpPr>
      <dsp:spPr>
        <a:xfrm>
          <a:off x="0" y="1670150"/>
          <a:ext cx="61603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8CCF-16A2-4FCA-A5FF-4DA7AB6F10C8}">
      <dsp:nvSpPr>
        <dsp:cNvPr id="0" name=""/>
        <dsp:cNvSpPr/>
      </dsp:nvSpPr>
      <dsp:spPr>
        <a:xfrm>
          <a:off x="0" y="1670150"/>
          <a:ext cx="6160315" cy="166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Você não pode ape­nas en­con­trar um pa­drão e copiá-lo para den­tro do seu pro­grama, como você faz com fun­ções e bi­bli­o­te­cas que en­con­tra por aí.</a:t>
          </a:r>
          <a:endParaRPr lang="en-US" sz="2000" kern="1200"/>
        </a:p>
      </dsp:txBody>
      <dsp:txXfrm>
        <a:off x="0" y="1670150"/>
        <a:ext cx="6160315" cy="1667704"/>
      </dsp:txXfrm>
    </dsp:sp>
    <dsp:sp modelId="{0A2A3B51-EC76-42E1-A03A-3D9DF9510424}">
      <dsp:nvSpPr>
        <dsp:cNvPr id="0" name=""/>
        <dsp:cNvSpPr/>
      </dsp:nvSpPr>
      <dsp:spPr>
        <a:xfrm>
          <a:off x="0" y="3337854"/>
          <a:ext cx="61603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D91F2-F48C-400E-BD72-841D14A048F3}">
      <dsp:nvSpPr>
        <dsp:cNvPr id="0" name=""/>
        <dsp:cNvSpPr/>
      </dsp:nvSpPr>
      <dsp:spPr>
        <a:xfrm>
          <a:off x="0" y="3337854"/>
          <a:ext cx="6160315" cy="166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O pa­drão não é um pe­daço de có­digo es­pe­cí­fico, mas um con­ceito geral para re­sol­ver um problema em par­ti­cu­lar. Você pode se­guir os de­ta­lhes do pa­drão e im­ple­men­tar uma so­lu­ção que se ade­que às re­a­li­da­des do seu pró­prio programa.</a:t>
          </a:r>
          <a:endParaRPr lang="en-US" sz="2000" kern="1200"/>
        </a:p>
      </dsp:txBody>
      <dsp:txXfrm>
        <a:off x="0" y="3337854"/>
        <a:ext cx="6160315" cy="1667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A7F3-4C78-4F8C-9C3D-31FA9A64E5FE}">
      <dsp:nvSpPr>
        <dsp:cNvPr id="0" name=""/>
        <dsp:cNvSpPr/>
      </dsp:nvSpPr>
      <dsp:spPr>
        <a:xfrm>
          <a:off x="0" y="2489"/>
          <a:ext cx="68819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5C419-386E-4BE0-AA6F-5328609A7051}">
      <dsp:nvSpPr>
        <dsp:cNvPr id="0" name=""/>
        <dsp:cNvSpPr/>
      </dsp:nvSpPr>
      <dsp:spPr>
        <a:xfrm>
          <a:off x="0" y="2489"/>
          <a:ext cx="6881989" cy="169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Os pa­drões são fre­quen­te­mente con­fun­di­dos com al­go­rit­mos, por­que ambos os con­cei­tos des­cre­vem so­lu­ções tí­pi­cas para al­guns pro­blemas co­nhe­ci­dos.</a:t>
          </a:r>
          <a:endParaRPr lang="en-US" sz="1900" kern="1200"/>
        </a:p>
      </dsp:txBody>
      <dsp:txXfrm>
        <a:off x="0" y="2489"/>
        <a:ext cx="6881989" cy="1698119"/>
      </dsp:txXfrm>
    </dsp:sp>
    <dsp:sp modelId="{44D42C06-660B-4B1E-AD8E-220F99BCD6B6}">
      <dsp:nvSpPr>
        <dsp:cNvPr id="0" name=""/>
        <dsp:cNvSpPr/>
      </dsp:nvSpPr>
      <dsp:spPr>
        <a:xfrm>
          <a:off x="0" y="1700608"/>
          <a:ext cx="68819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179F-66E4-4FF4-BCE3-C36CE3479ED8}">
      <dsp:nvSpPr>
        <dsp:cNvPr id="0" name=""/>
        <dsp:cNvSpPr/>
      </dsp:nvSpPr>
      <dsp:spPr>
        <a:xfrm>
          <a:off x="0" y="1700608"/>
          <a:ext cx="6881989" cy="169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En­quanto um al­go­ritmo sem­pre de­fine um con­junto claro de ações para atin­gir uma meta, um pa­drão é mais uma des­cri­ção de alto nível de uma so­lu­ção. O có­digo do mesmo pa­drão apli­cado para dois pro­gramas dis­tin­tos pode ser bem diferente.</a:t>
          </a:r>
          <a:endParaRPr lang="en-US" sz="1900" kern="1200" dirty="0"/>
        </a:p>
      </dsp:txBody>
      <dsp:txXfrm>
        <a:off x="0" y="1700608"/>
        <a:ext cx="6881989" cy="1698119"/>
      </dsp:txXfrm>
    </dsp:sp>
    <dsp:sp modelId="{CFAF3541-D478-4B19-8B87-E05293B7A4F0}">
      <dsp:nvSpPr>
        <dsp:cNvPr id="0" name=""/>
        <dsp:cNvSpPr/>
      </dsp:nvSpPr>
      <dsp:spPr>
        <a:xfrm>
          <a:off x="0" y="3398728"/>
          <a:ext cx="68819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9C0A0-CB03-4930-AEC9-806CA85FD0CD}">
      <dsp:nvSpPr>
        <dsp:cNvPr id="0" name=""/>
        <dsp:cNvSpPr/>
      </dsp:nvSpPr>
      <dsp:spPr>
        <a:xfrm>
          <a:off x="0" y="3398728"/>
          <a:ext cx="6881989" cy="169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Uma ana­lo­gia a um al­go­ritmo é que ele seria uma re­ceita de co­mida: ambos têm eta­pas cla­ras para che­gar a um ob­je­tivo. Por outro lado, um pa­drão é mais como uma planta de obras: você pode ver o re­sul­tado e suas fun­ci­o­na­li­da­des, mas a ordem exata de im­ple­men­ta­ção de­pende de você.</a:t>
          </a:r>
          <a:endParaRPr lang="en-US" sz="1900" kern="1200"/>
        </a:p>
      </dsp:txBody>
      <dsp:txXfrm>
        <a:off x="0" y="3398728"/>
        <a:ext cx="6881989" cy="1698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73FD-ABE3-4AD9-91D6-276CF1728C3A}">
      <dsp:nvSpPr>
        <dsp:cNvPr id="0" name=""/>
        <dsp:cNvSpPr/>
      </dsp:nvSpPr>
      <dsp:spPr>
        <a:xfrm>
          <a:off x="0" y="41856"/>
          <a:ext cx="7559493" cy="9833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/>
            <a:t>Reutilização de código</a:t>
          </a:r>
          <a:endParaRPr lang="en-US" sz="4100" kern="1200" dirty="0"/>
        </a:p>
      </dsp:txBody>
      <dsp:txXfrm>
        <a:off x="48005" y="89861"/>
        <a:ext cx="7463483" cy="887374"/>
      </dsp:txXfrm>
    </dsp:sp>
    <dsp:sp modelId="{3BCD228F-2469-4644-818B-424AC2D47407}">
      <dsp:nvSpPr>
        <dsp:cNvPr id="0" name=""/>
        <dsp:cNvSpPr/>
      </dsp:nvSpPr>
      <dsp:spPr>
        <a:xfrm>
          <a:off x="0" y="1025241"/>
          <a:ext cx="7559493" cy="48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Custo e tempo são duas das mais va­li­o­sas mé­tri­cas quando de­sen­vol­vendo qual­quer pro­duto de soft­ware.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/>
            <a:t>Menos tempo de de­sen­vol­vi­mento sig­ni­fica en­trar no mer­cado mais cedo que os com­pe­ti­do­res.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/>
            <a:t>Baixo custo de de­sen­vol­vi­mento sig­ni­fica que mais di­nheiro pode ser usado para mar­ke­ting e uma busca maior para cli­en­tes em potencial.</a:t>
          </a:r>
          <a:endParaRPr lang="en-US" sz="3200" kern="1200"/>
        </a:p>
      </dsp:txBody>
      <dsp:txXfrm>
        <a:off x="0" y="1025241"/>
        <a:ext cx="7559493" cy="4837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73FD-ABE3-4AD9-91D6-276CF1728C3A}">
      <dsp:nvSpPr>
        <dsp:cNvPr id="0" name=""/>
        <dsp:cNvSpPr/>
      </dsp:nvSpPr>
      <dsp:spPr>
        <a:xfrm>
          <a:off x="0" y="662068"/>
          <a:ext cx="7559493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/>
            <a:t>Reutilização de código</a:t>
          </a:r>
          <a:endParaRPr lang="en-US" sz="4100" kern="1200" dirty="0"/>
        </a:p>
      </dsp:txBody>
      <dsp:txXfrm>
        <a:off x="59399" y="721467"/>
        <a:ext cx="7440695" cy="1098002"/>
      </dsp:txXfrm>
    </dsp:sp>
    <dsp:sp modelId="{3BCD228F-2469-4644-818B-424AC2D47407}">
      <dsp:nvSpPr>
        <dsp:cNvPr id="0" name=""/>
        <dsp:cNvSpPr/>
      </dsp:nvSpPr>
      <dsp:spPr>
        <a:xfrm>
          <a:off x="0" y="1878868"/>
          <a:ext cx="7559493" cy="33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A reu­ti­li­za­ção de có­digo é um dos modos mais co­muns para se re­duzir cus­tos de de­sen­vol­vi­mento.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O pro­pó­sito é sim­ples: ao invés de de­sen­vol­ver algo no­va­mente e do zero, por que não reu­ti­li­zar có­digo já exis­tente em novos pro­je­tos?</a:t>
          </a:r>
        </a:p>
      </dsp:txBody>
      <dsp:txXfrm>
        <a:off x="0" y="1878868"/>
        <a:ext cx="7559493" cy="3363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73FD-ABE3-4AD9-91D6-276CF1728C3A}">
      <dsp:nvSpPr>
        <dsp:cNvPr id="0" name=""/>
        <dsp:cNvSpPr/>
      </dsp:nvSpPr>
      <dsp:spPr>
        <a:xfrm>
          <a:off x="0" y="0"/>
          <a:ext cx="7559493" cy="13174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/>
            <a:t>Reutilização de código</a:t>
          </a:r>
          <a:endParaRPr lang="en-US" sz="4100" kern="1200" dirty="0"/>
        </a:p>
      </dsp:txBody>
      <dsp:txXfrm>
        <a:off x="64314" y="64314"/>
        <a:ext cx="7430865" cy="1188854"/>
      </dsp:txXfrm>
    </dsp:sp>
    <dsp:sp modelId="{3BCD228F-2469-4644-818B-424AC2D47407}">
      <dsp:nvSpPr>
        <dsp:cNvPr id="0" name=""/>
        <dsp:cNvSpPr/>
      </dsp:nvSpPr>
      <dsp:spPr>
        <a:xfrm>
          <a:off x="0" y="1320264"/>
          <a:ext cx="7559493" cy="5086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 dirty="0"/>
            <a:t>A ideia pa­rece boa no papel, mas fazer um có­digo já exis­tente funcionar em um novo con­texto ge­ral­mente exige es­forço adi­ci­o­nal.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O firme aco­pla­mento entre os com­po­nen­tes, de­pen­dên­cias de clas­ses con­cre­tas ao invés de in­ter­fa­ces, ope­ra­ções co­di­fi­ca­das (</a:t>
          </a:r>
          <a:r>
            <a:rPr lang="pt-BR" sz="2500" i="1" kern="1200" dirty="0" err="1"/>
            <a:t>hard­co­ded</a:t>
          </a:r>
          <a:r>
            <a:rPr lang="pt-BR" sz="2500" kern="1200" dirty="0"/>
            <a:t>) —tudo isso reduz a fle­xi­bi­li­dade do có­digo e torna mais di­fí­cil reu­ti­lizá-lo.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Uti­li­zar pa­drões de pro­jeto é uma ma­neira de au­men­tar a fle­xi­bi­li­dade dos componentes do soft­ware e torná-los de mais fácil reu­ti­li­za­ção. Con­tudo, isso às vezes vem com um preço de tor­nar os com­po­nen­tes mais complicados.</a:t>
          </a:r>
        </a:p>
      </dsp:txBody>
      <dsp:txXfrm>
        <a:off x="0" y="1320264"/>
        <a:ext cx="7559493" cy="5086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73FD-ABE3-4AD9-91D6-276CF1728C3A}">
      <dsp:nvSpPr>
        <dsp:cNvPr id="0" name=""/>
        <dsp:cNvSpPr/>
      </dsp:nvSpPr>
      <dsp:spPr>
        <a:xfrm>
          <a:off x="0" y="0"/>
          <a:ext cx="7559493" cy="10933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/>
            <a:t>Reutilização de código</a:t>
          </a:r>
          <a:endParaRPr lang="en-US" sz="4100" kern="1200" dirty="0"/>
        </a:p>
      </dsp:txBody>
      <dsp:txXfrm>
        <a:off x="53375" y="53375"/>
        <a:ext cx="7452743" cy="986644"/>
      </dsp:txXfrm>
    </dsp:sp>
    <dsp:sp modelId="{3BCD228F-2469-4644-818B-424AC2D47407}">
      <dsp:nvSpPr>
        <dsp:cNvPr id="0" name=""/>
        <dsp:cNvSpPr/>
      </dsp:nvSpPr>
      <dsp:spPr>
        <a:xfrm>
          <a:off x="0" y="1094346"/>
          <a:ext cx="7559493" cy="53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/>
            <a:t>Exemplos de níveis de reutilização: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No </a:t>
          </a:r>
          <a:r>
            <a:rPr lang="pt-BR" sz="25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nível mais baixo</a:t>
          </a:r>
          <a:r>
            <a:rPr lang="pt-BR" sz="2500" kern="1200" dirty="0"/>
            <a:t>, você reu­ti­liza clas­ses: clas­ses de bi­bli­o­te­cas, con­têi­ne­res, tal­vez “times” de clas­ses como o con­têi­ner/</a:t>
          </a:r>
          <a:r>
            <a:rPr lang="pt-BR" sz="2500" kern="1200" dirty="0" err="1"/>
            <a:t>ite­ra­tor</a:t>
          </a:r>
          <a:r>
            <a:rPr lang="pt-BR" sz="2500" kern="1200" dirty="0"/>
            <a:t>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Os </a:t>
          </a:r>
          <a:r>
            <a:rPr lang="pt-BR" sz="25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frameworks</a:t>
          </a:r>
          <a:r>
            <a:rPr lang="pt-BR" sz="2500" kern="1200" dirty="0"/>
            <a:t> são o mais </a:t>
          </a:r>
          <a:r>
            <a:rPr lang="pt-BR" sz="25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alto nível</a:t>
          </a:r>
          <a:r>
            <a:rPr lang="pt-BR" sz="2500" kern="1200" dirty="0"/>
            <a:t>. Eles realmente tentam destilar suas decisões de projeto. Identificam abstrações importantes para a solução do problema, representam eles por classes e definem suas relações. O </a:t>
          </a:r>
          <a:r>
            <a:rPr lang="pt-BR" sz="2500" kern="1200" dirty="0" err="1"/>
            <a:t>Junit</a:t>
          </a:r>
          <a:r>
            <a:rPr lang="pt-BR" sz="2500" kern="1200" dirty="0"/>
            <a:t> é um exemplo.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/>
            <a:t>Existem um </a:t>
          </a:r>
          <a:r>
            <a:rPr lang="pt-BR" sz="25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nível médio </a:t>
          </a:r>
          <a:r>
            <a:rPr lang="pt-BR" sz="2500" kern="1200" dirty="0"/>
            <a:t>onde se encaixam os </a:t>
          </a:r>
          <a:r>
            <a:rPr lang="pt-BR" sz="25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padrões de projeto</a:t>
          </a:r>
          <a:r>
            <a:rPr lang="pt-BR" sz="2500" kern="1200" dirty="0"/>
            <a:t>, são menores e mais abstratos que frameworks, sendo a verdadeira descrição de como um par de classes pode se relacionar e interagir entre si.</a:t>
          </a:r>
        </a:p>
      </dsp:txBody>
      <dsp:txXfrm>
        <a:off x="0" y="1094346"/>
        <a:ext cx="7559493" cy="5313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73FD-ABE3-4AD9-91D6-276CF1728C3A}">
      <dsp:nvSpPr>
        <dsp:cNvPr id="0" name=""/>
        <dsp:cNvSpPr/>
      </dsp:nvSpPr>
      <dsp:spPr>
        <a:xfrm>
          <a:off x="0" y="181796"/>
          <a:ext cx="7559493" cy="16327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/>
            <a:t>Reutilização de código</a:t>
          </a:r>
          <a:endParaRPr lang="en-US" sz="4100" kern="1200" dirty="0"/>
        </a:p>
      </dsp:txBody>
      <dsp:txXfrm>
        <a:off x="79705" y="261501"/>
        <a:ext cx="7400083" cy="1473353"/>
      </dsp:txXfrm>
    </dsp:sp>
    <dsp:sp modelId="{3BCD228F-2469-4644-818B-424AC2D47407}">
      <dsp:nvSpPr>
        <dsp:cNvPr id="0" name=""/>
        <dsp:cNvSpPr/>
      </dsp:nvSpPr>
      <dsp:spPr>
        <a:xfrm>
          <a:off x="0" y="2182500"/>
          <a:ext cx="7559493" cy="367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600" kern="1200" dirty="0"/>
            <a:t>O nível de reutilização aumenta quando você move classes para padrões e, finalmente, para frameworks.</a:t>
          </a:r>
        </a:p>
      </dsp:txBody>
      <dsp:txXfrm>
        <a:off x="0" y="2182500"/>
        <a:ext cx="7559493" cy="3676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48AE8-38D5-4FF8-97C0-EF9AA3F5C76B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8776-F6F1-4CCF-A1FC-E7EB80F1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44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3A386-F8A1-2CD7-DC21-6E9F9D17C9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1FABBA-8B34-4CE9-AE56-F6F18E040C8F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564637-4826-31F8-5FEC-B23E858939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86FE61-7FFE-B37C-02E2-D083BE3D32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0A5B8-E939-E0DD-318A-18D3E03DEA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3AB1D-078C-4B12-85A6-362D5BA04723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726B2A-E80C-EA8F-B3D6-FA5B95A58E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61D1D6-3E9D-0A17-00FA-EB272A1732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17FB-4437-D7AF-CB14-BEB1F15A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2A62E-DC9C-A7B9-A301-7064EBBD75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3AB1D-078C-4B12-85A6-362D5BA04723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8978D9-B130-99B2-EECB-1CB5B3F733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AF71D2-9645-D47A-EE63-032E3D3DA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84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5B12F9-C920-D8A8-D7F7-22ED0E93BC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9B744-D907-4D98-BA1A-0A3440BF556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8D8ABF-EE45-A50E-6E98-70190ADB0E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B966A2-05D6-DED3-C783-7F6182A60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00BD7-26B1-4C3F-4F8C-6B407A82B1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96E823-5458-774C-2FAF-591B86E63E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CAFCC7-C429-F693-FB40-66227FCC59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52C6F-10A1-DDBE-6C73-2EF14426E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224FB9-0E41-4B11-2668-E702471BA2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29B601-ADBB-A663-8007-D11B923937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CE21B2-C778-49EC-B82F-B4EF69A91F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E2A7-65FA-DAFF-67A3-31FA3BD16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BDEFC4-7817-36B7-B3CD-3A9456AFE5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71DB0B-E2F7-491E-6465-137CD3B993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97CA4A-6E65-E18E-BE73-2246EDC3E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1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1C4CD-1160-84D7-A588-273FCA51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28B06-2D55-0F69-409E-2E3155398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5717FF-CA0B-473B-9BB1-3DB9E874C4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650D3A-EE5C-1C60-19BA-12577AD159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E8456-8F3D-0A43-23A7-E61D5333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F9F28-4EB7-0078-3136-141A8918C6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CC9-8CC4-D342-3280-DF1DE376D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E14F5B-F82E-B115-70D1-0911069AA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1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CCBE-93FD-53FD-640E-0D68D75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91FE8-5368-F813-1376-7BF3C12450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32ECC9-EFB3-9DB6-330D-05ED8F2147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DD12FF-FE78-C474-685D-4785305F57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00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9883-7DA7-AAF0-C964-F58E0EF9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462626-A9D3-A7C8-448C-EA7932B0AA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1880F-20CE-8CD3-7F57-B698374CE9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F6E9AB-F217-FC7A-F0B9-2A17BF954E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9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7493E0-87D8-51F9-373C-4BE86EC28D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FF2CF-0D7A-426D-B20E-274B796AE65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CB6E5B-37DB-327F-937B-BEDF7014A6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D364D0-4B64-9583-6B55-36AE7650A6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4042-FA18-9205-8D51-67AB1AFB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CE2036-5E63-3C2B-F9C5-01D9472D27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6F3502-AA51-0542-580F-AD7D288D02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E32E29-4201-300D-5763-AF6323B06B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3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42DF6-58E4-A3CF-8005-9750ECBB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569CB-D05F-57F0-CF97-CFD915D561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CD60E1-25DA-84B6-1A15-AEBCB2116D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31D9B9-0453-A884-7B38-8F23860A76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56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BD76-6DDA-DC09-8E3D-B94C285DA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D8B35-DC35-9D26-83C9-D442855625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6B3798-99A7-CC63-0A87-520D4EE3DC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21426E-AB95-E66E-1C47-E9DDA7726F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5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75DE-0C70-509F-10A5-D35B7895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C53F-9710-2371-539C-487DAF0E9C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8DFAC8-8E2B-2930-54F8-63BEE9014C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FBC0A1-E48C-DC3D-02DD-82F794E15C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78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903E-B49A-31D9-59AF-85CAAEECC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CBBB6-BD9D-6D2F-0C85-09AE63EC1A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96CB66-0568-983B-1767-A0B6E0A0AF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97AF95-1B2B-073F-B0E9-230B340406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D743-E51F-92E3-F57E-6075462D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A4ACA6-D035-0881-18AC-5AFA0506DB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84ADCE-579F-E8B4-DFDA-7196433F02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71E53D-9FC8-A4C4-D5BC-7FD6D30EC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13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EEF1-1A2B-F22B-BF28-FF360AD2A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A02B1-382B-CF25-9B08-25D942F854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627C29-B26C-4BF3-EE81-3E11DCB442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9CFBFE-1577-A153-6E2C-367D7893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8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AFA2-1621-F562-F4F4-77D8BF88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192EF-962F-6E46-D8CA-DC4F8CA1BD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76FE06-AF58-7022-2371-B9CBD29BAB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984FE0-E21D-E597-64F1-7E73E1462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33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9099-0260-B5E0-382E-0BBBC3AA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EE68E-9951-63EB-F4C1-50E40A2C6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798171-AD62-CFC7-A10B-0F08672240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41177C-D0AB-88D7-05E1-C8B15D9470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86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A526-0CBE-767C-62DD-B431470A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63605-8B69-B19F-4155-88B841F654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D6767E-D82A-6B66-055C-E6C0319FE8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1702EE-21EF-0AAE-B69A-8D146DBEF4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9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A087D-109F-6618-39FC-3D766BA02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44F43-0A10-3AD5-59EF-D6F72E042E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FF2CF-0D7A-426D-B20E-274B796AE65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2EBE7B-32ED-0D5B-B030-F174AA19D9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BF28DC-3119-A9DF-02F1-AD010EA07B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048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D4D3-E1C6-79E2-3A89-9C25CFD9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44C198-961A-2B2C-0C61-8A6EC6248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185DD4-E7D3-06F3-9885-07646FC6E9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2711CB-5D00-7148-02A6-27E753411A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040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3E2A8-97DE-4ACD-19B1-E2DABD8B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7F1D8-5DE8-C7FF-01B5-E0783D8038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9D22113-7998-D1B8-A4C9-23E62E0A3E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FFC282-1658-1CF0-4376-0A9F6618D9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602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A8F2-9C2C-4EB5-B192-4E9F1511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1ECD3-4BE1-3779-D7DF-5066EC3C4C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19934E-53CA-5F22-A7C6-4F4710F652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6AE8E5-4730-90C2-6A34-8451334029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79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EEAC-E9C1-AB55-7719-4D163FCA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C3ECF-EF75-68C0-CF52-2FF6023DBD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82D5-23A9-4449-A82D-60D6807E1D20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AFF3D8-DF28-4639-6BB1-8A1104B966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819E5A-F23D-31C4-281C-3DC6494ED8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3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D43F-90C5-1733-94D1-B579E348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2C2F42-E8B8-294C-DE75-40A3166FC5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FF2CF-0D7A-426D-B20E-274B796AE65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223B8F-DFB3-7613-7366-1E4F1FC988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9DE793-CFF4-49B5-2D5A-04C77D1C9A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8E88-0F50-28FF-B1C9-8C94FB55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CC8D1-3F57-6AF3-2D84-0EF202273B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FF2CF-0D7A-426D-B20E-274B796AE65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4D0DAF-06E2-3E77-4A4F-4F5084B7CA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62E9DB-0EE6-7873-2FAA-CDDD9723C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4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B8280-3C73-B363-65CB-41DB1FF3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09C64-3F4E-CEA5-450A-246E14154B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FF2CF-0D7A-426D-B20E-274B796AE65E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E3E63B-ACA2-A9CB-5F35-63B35906FE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AE34F4-86C0-0552-A91E-10FB8273EF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7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77941-6340-658A-8F30-0D21F025F8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EBB608-B38F-42BF-B822-5018F3736776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C0559-1AFD-060A-ED7E-DECC5017C8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3617AD-56CE-249B-5A00-9482E3C4A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B4F9-C2BE-1ACA-EA74-E43F0C361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E576D3-B605-2BD0-6A69-2BDE567F42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EBB608-B38F-42BF-B822-5018F3736776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1422DE-A4C4-5FD8-C95B-7F8B39B1D1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B31A21-7666-ACA7-0782-776A2FBE21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89C1-98C3-0799-39B9-733D2142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C023-35DB-9F6C-33C2-25E7E771EA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EBB608-B38F-42BF-B822-5018F3736776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02AD57-79FF-2A1D-F51B-AA7F33D27C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E6FA7B-8F71-B13D-FAB3-798624EA88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3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E3E64-BFF2-4001-8DA7-E87D06A2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18463-58B6-7CD2-C911-F98BBA57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3CD50-68CC-4BCD-D6B9-EDAE5638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38FC9-2E48-8231-490D-02F68E7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341C0-8D2E-A7F0-1B4F-F43A3DE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3A90A-6377-4409-9C02-09928C3633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3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8D47-9ABA-B9FA-D849-904B2D6B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3CC3A-09B1-90A0-FFD9-7C5D1C4F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C75D6-4DDD-F4A6-E5DE-2AA0FDF8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86486-D1DD-12AB-AD73-0CABD13C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ACF6D-0340-A0EB-FCE5-455AA0C6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CE3133-0D7E-4A7E-AC59-AE1337841FF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1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E552-CA30-D5A7-EF70-ACD31CEA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D8393-8D92-BC5E-266A-4BC8DB03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1pPr>
            <a:lvl2pPr marL="552938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2pPr>
            <a:lvl3pPr marL="1105875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3pPr>
            <a:lvl4pPr marL="1658813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4pPr>
            <a:lvl5pPr marL="221175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5pPr>
            <a:lvl6pPr marL="2764688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6pPr>
            <a:lvl7pPr marL="3317626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7pPr>
            <a:lvl8pPr marL="3870564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8pPr>
            <a:lvl9pPr marL="442350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EB8B0-3417-C0CA-A86C-23DCA1FA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1D8DD-EED9-B07B-AEF9-0E2BBB28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1C70E-7E26-8DA9-89D6-18A68A4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90BE-7117-496D-9F89-0D4201185E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0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B3B4-0E9F-157F-B9C4-49B57982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3C1E7-8873-5157-E821-AC7E0278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5"/>
            <a:ext cx="5393279" cy="39761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38F150-BB1B-A08B-7E11-9D8E6043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241" y="1605065"/>
            <a:ext cx="5395200" cy="39761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64E9B1-8F78-682F-A67B-6705666A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3FB46-6B71-24EE-0992-EE4FF210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705FCD-C98F-2A9A-48F1-3B5E8FAE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1F46F2-7495-41CF-9A78-A99B3B342E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0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E6C5B-8973-FD91-309E-DEE5296A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D3810-F969-B1D7-6CE2-58A40C90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0BD977-F069-FE4D-9AB6-EC2FDCA3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A1B8AC-2702-9CA4-270E-0DAD2B0D7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DDFBD2-637A-C04C-80E2-A2058D6A8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43CE66-7423-B377-D90B-D8245E7C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3F2785-9C3D-9273-DF02-8EF93EDE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692522-9071-AF2C-A3C8-4A6ED88D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710D50-706E-435D-AEE9-E734048126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53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8B2AB-1AD5-0510-9FCA-8B5AB483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D4566-5B9A-03A9-D0AE-58061964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631574-077B-F1DC-7883-74F425DE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055349-3D3F-8ACB-DD4C-E66DB73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D328E-EA78-4601-BD64-80C49A4455F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3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446185-7D04-61CF-D5EA-D4F71ABB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CE5600-FBA1-BCA1-969F-3F267C0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E87D9C-D529-12CE-5803-4A5691A5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6CA9DF-2A89-4BDF-ACF6-FF54C615C5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1776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D358-96D6-0792-A5EC-B54CA81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231E9-4119-BDEB-E363-B4343190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18A19-61B8-A68A-90B2-D0E3CC622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F3FC5-DC7A-B209-6185-E809EF87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0D218-34FF-4EF5-C9BE-A929BFE9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F4F67-F228-5CB7-D22B-C7DB72C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98431E-AFC7-4DDA-9B19-BEBACFFD5D2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1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110E-511F-34BB-DE75-478CA1C1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F67CD2-73E7-6332-B9E5-B3FBDBEFD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7EED54-E871-EB73-3363-21F99810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9F463-45DF-8072-2DAC-7BB729A1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3DB52-83F1-6E63-B339-0105955D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646D5B-E226-602E-054A-EB5CDFB1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381261-E65B-47CC-BD8F-FA90B4961D8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9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5C3E-0D17-BB4A-1901-E806A95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EB14E8-D8F3-B11E-10F3-6B12783C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D28E4C-C04B-7636-54C1-8ED0622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6394B-68DA-788E-1200-AAC5AA39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3BEE3-B195-1E80-1C03-B8F45F61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E159DE-0BAB-45EB-86D3-6ADEA4F7B9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5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87B4A9-FF35-7487-5777-8AD570D2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680" y="272630"/>
            <a:ext cx="2741760" cy="53086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9B077-88D5-00AF-2672-47EE9CE7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0"/>
            <a:ext cx="8046719" cy="53086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E54D0-4977-C96E-89E5-AC26CF17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717DD-A3FD-002F-329B-09948EA1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D10C6-FC0D-641F-52C1-C52312F9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34A384-64C0-4520-A17D-B6DB88B665C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3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97E064-854E-992A-E43B-8F197310D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1" y="273422"/>
            <a:ext cx="10971684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C5EFC-EF81-C113-C8EC-B9A94DFBC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1" y="1604399"/>
            <a:ext cx="10971684" cy="3976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07756-0B5E-C5E6-33C8-BDDA672D4B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3"/>
            <a:ext cx="2840124" cy="472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693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DF00A-F02D-1233-5516-C10BFAF67D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69405" y="6246923"/>
            <a:ext cx="3864189" cy="472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693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55962-9ABD-181A-D768-2FACCA0EF58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41122" y="6246923"/>
            <a:ext cx="2840124" cy="472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693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669882-E0B4-49D3-B152-3E27D36B927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pt-BR" sz="5321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714"/>
        </a:spcBef>
        <a:spcAft>
          <a:spcPts val="0"/>
        </a:spcAft>
        <a:tabLst/>
        <a:defRPr lang="pt-BR" sz="38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gmentos de tinta coloridos">
            <a:extLst>
              <a:ext uri="{FF2B5EF4-FFF2-40B4-BE49-F238E27FC236}">
                <a16:creationId xmlns:a16="http://schemas.microsoft.com/office/drawing/2014/main" id="{66DE3F92-48F9-D7B5-906F-FAECCE02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3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7BBE8-2F7F-6E29-63E6-E5C9AD9D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pt-BR" sz="3200" dirty="0"/>
              <a:t>O que são Padrões de Projeto?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DB661-27AD-1AA2-0D1D-A8539ABD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pt-BR" sz="1600" i="1" dirty="0"/>
              <a:t>Design </a:t>
            </a:r>
            <a:r>
              <a:rPr lang="pt-BR" sz="1600" i="1" dirty="0" err="1"/>
              <a:t>Patterns</a:t>
            </a:r>
            <a:endParaRPr lang="pt-BR" sz="1600" i="1" dirty="0"/>
          </a:p>
          <a:p>
            <a:r>
              <a:rPr lang="pt-BR" sz="1600" dirty="0"/>
              <a:t>Prof. Me Jefferson Passerini</a:t>
            </a:r>
          </a:p>
        </p:txBody>
      </p:sp>
    </p:spTree>
    <p:extLst>
      <p:ext uri="{BB962C8B-B14F-4D97-AF65-F5344CB8AC3E}">
        <p14:creationId xmlns:p14="http://schemas.microsoft.com/office/powerpoint/2010/main" val="80003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6AFBEB-80A2-5C55-F608-DEAB87EF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C9CB4C-D2C8-934A-481C-A66E6E02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B1283-7A22-51DF-689A-32DF5512A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498B6-1440-BBD8-3A02-126520B15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48350" y="527292"/>
            <a:ext cx="6172200" cy="65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CF58D-82DB-5650-A3B3-F5D8BE4D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57" y="723899"/>
            <a:ext cx="4382624" cy="5448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pt-BR" dirty="0"/>
              <a:t>A História dos Padrões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828F2-CF6A-AA9F-FC30-C233010D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723899"/>
            <a:ext cx="6515100" cy="6134101"/>
          </a:xfrm>
        </p:spPr>
        <p:txBody>
          <a:bodyPr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A ideia foi se­guida por qua­tro au­to­res: 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Erich Gamma, John </a:t>
            </a:r>
            <a:r>
              <a:rPr lang="pt-B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Vlis­si­des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Ralph John­son, e Ri­chard Helm</a:t>
            </a:r>
            <a:r>
              <a:rPr lang="pt-BR" sz="2400" dirty="0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Em 1994, eles pu­bli­ca­ram </a:t>
            </a:r>
            <a:r>
              <a:rPr lang="pt-BR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Pa­drões de Pro­jeto — Solu­ções Reu­ti­li­zá­veis de Software Ori­en­tado a Ob­jetos</a:t>
            </a:r>
            <a:r>
              <a:rPr lang="pt-BR" sz="2400" dirty="0"/>
              <a:t>, no qual eles apli­ca­ram o con­ceito de pa­drões de pro­jeto para pro­gra­ma­ção.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O livro mos­trava 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pa­drões </a:t>
            </a:r>
            <a:r>
              <a:rPr lang="pt-BR" sz="2400" dirty="0"/>
              <a:t>que re­sol­viam vá­rios pro­ble­mas de pro­jeto ori­en­tado a ob­je­tos e se tor­nou um best-seller ra­pi­da­mente.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De­vido a seu longo tí­tulo, as pes­soas co­me­ça­ram a chamá-lo sim­ples­mente de “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livro da Gan­gue dos Qua­tro (Gang </a:t>
            </a:r>
            <a:r>
              <a:rPr lang="pt-B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Four)” que logo foi sim­pli­fi­cado para o “livro </a:t>
            </a:r>
            <a:r>
              <a:rPr lang="pt-B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GoF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”.</a:t>
            </a:r>
          </a:p>
          <a:p>
            <a:pPr>
              <a:lnSpc>
                <a:spcPct val="110000"/>
              </a:lnSpc>
            </a:pPr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1CED7-7C7D-6580-CBDE-D3DFF509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84982" y="935662"/>
            <a:ext cx="3200754" cy="4572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9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22C99-AF7F-3588-8630-85426AE9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284" y="219974"/>
            <a:ext cx="8915402" cy="668547"/>
          </a:xfrm>
        </p:spPr>
        <p:txBody>
          <a:bodyPr/>
          <a:lstStyle/>
          <a:p>
            <a:pPr algn="r"/>
            <a:r>
              <a:rPr lang="pt-BR" dirty="0"/>
              <a:t>Por que devo aprender design </a:t>
            </a:r>
            <a:r>
              <a:rPr lang="pt-BR" dirty="0" err="1"/>
              <a:t>pattern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653F1-E51C-4E27-FE7C-3B190238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974786"/>
            <a:ext cx="11369615" cy="5219874"/>
          </a:xfrm>
        </p:spPr>
        <p:txBody>
          <a:bodyPr>
            <a:normAutofit fontScale="85000" lnSpcReduction="2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A ver­dade é que você pode con­se­guir tra­ba­lhar como um pro­gra­ma­dor por mui­tos anos sem saber sobre um único pa­drão. Mui­tas pes­soas fazem exa­ta­mente isso. Ainda assim, con­tudo, você es­tará im­ple­men­tando al­guns pa­drões mesmo sem saber. Então, por que gas­tar tempo para apren­der sobre eles?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Os pa­drões de pro­jeto são um kit de fer­ra­men­tas para so­lu­ções ten­ta­das e tes­ta­das para pro­ble­mas co­muns em pro­jeto de soft­ware.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Mesmo que você nunca tenha en­con­trado esses pro­ble­mas, saber sobre os pa­drões é ainda muito útil por­que eles en­si­nam como re­sol­ver vá­rios pro­ble­mas usando prin­cí­pios de pro­jeto ori­en­tado a objetos.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Os pa­drões de pro­jeto de­fi­nem uma lin­gua­gem comum que você e seus co­le­gas podem usar para se co­mu­ni­car mais efi­ci­en­te­mente.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Você pode dizer, “Oh, é só usar um </a:t>
            </a:r>
            <a:r>
              <a:rPr lang="pt-BR" sz="2200" i="1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Sin­gle­ton</a:t>
            </a:r>
            <a:r>
              <a:rPr lang="pt-BR" sz="2200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para isso,” e todo mundo vai en­ten­der a ideia por trás da sua su­ges­tão. Não é pre­ciso ex­pli­car o que um </a:t>
            </a:r>
            <a:r>
              <a:rPr lang="pt-BR" sz="2200" i="1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sin­gle­ton</a:t>
            </a:r>
            <a:r>
              <a:rPr lang="pt-BR" sz="2200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é se você co­nhece o pa­drão e seu nome.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19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338C8-4497-FE7A-BB8F-8589E898D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F82F35-0231-7625-12BF-F47DE484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5B964-0CF4-693D-731B-74A6D1B8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gmentos de tinta coloridos">
            <a:extLst>
              <a:ext uri="{FF2B5EF4-FFF2-40B4-BE49-F238E27FC236}">
                <a16:creationId xmlns:a16="http://schemas.microsoft.com/office/drawing/2014/main" id="{82EF7F8A-B20D-A008-AA51-37421DAC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3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8EF398-2893-DA0F-6BFA-75610745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9726E-386E-4D1F-654B-C887608DD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pt-BR" sz="3200" dirty="0"/>
              <a:t>Princípios de Padrões de Projetos</a:t>
            </a:r>
          </a:p>
        </p:txBody>
      </p:sp>
    </p:spTree>
    <p:extLst>
      <p:ext uri="{BB962C8B-B14F-4D97-AF65-F5344CB8AC3E}">
        <p14:creationId xmlns:p14="http://schemas.microsoft.com/office/powerpoint/2010/main" val="402797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nto de exclamação em uma tela de fundo amarela">
            <a:extLst>
              <a:ext uri="{FF2B5EF4-FFF2-40B4-BE49-F238E27FC236}">
                <a16:creationId xmlns:a16="http://schemas.microsoft.com/office/drawing/2014/main" id="{8B00ACFF-6FDD-57EF-9872-2CD3F1C7C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3" r="1009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AAC7A4D-B61D-7428-92E9-BEFCF01EF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64613" y="739302"/>
            <a:ext cx="5642041" cy="5437661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r" rtl="0" hangingPunct="1">
              <a:lnSpc>
                <a:spcPct val="90000"/>
              </a:lnSpc>
            </a:pPr>
            <a:r>
              <a:rPr lang="pt-BR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 de um bom projeto de software</a:t>
            </a:r>
          </a:p>
          <a:p>
            <a:pPr lvl="0" indent="-228600" algn="l" rtl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l" rtl="0" hangingPunct="1">
              <a:lnSpc>
                <a:spcPct val="90000"/>
              </a:lnSpc>
              <a:buSzPct val="45000"/>
            </a:pPr>
            <a:r>
              <a:rPr lang="pt-BR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Antes de pros­se­guir­mos para os pró­prios pa­drões, vamos dis­cu­tir o pro­cesso de ar­qui­te­tura do pro­jeto de soft­ware: coi­sas que de­ve­mos al­me­jar e coi­sas que de­ve­mos evitar.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7E87F0-73ED-B76B-32AC-36181E792563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03B4E56D-65C9-4F07-94DF-58C803D05F31}" type="slidenum">
              <a:rPr lang="pt-BR" sz="145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13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AE556A-3310-B7A3-9E8A-764E7FFA7519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88A3F4DE-DAF5-4AEE-A283-A4EE80F651FF}" type="slidenum">
              <a:rPr lang="pt-BR" sz="1451" smtClean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14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graphicFrame>
        <p:nvGraphicFramePr>
          <p:cNvPr id="6" name="Espaço Reservado para Texto 2">
            <a:extLst>
              <a:ext uri="{FF2B5EF4-FFF2-40B4-BE49-F238E27FC236}">
                <a16:creationId xmlns:a16="http://schemas.microsoft.com/office/drawing/2014/main" id="{374B0713-1FA1-7022-85B4-B1AF905D0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661863"/>
              </p:ext>
            </p:extLst>
          </p:nvPr>
        </p:nvGraphicFramePr>
        <p:xfrm>
          <a:off x="154541" y="155644"/>
          <a:ext cx="7559493" cy="59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9F3F1101-50AD-67B0-B001-97D7BBE3889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60596" y="1587468"/>
            <a:ext cx="3041039" cy="304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5F42D-2F3C-027B-4EFE-3F5E6C5FE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8D03FFA6-CD1C-B66B-9DC3-8CD781B2E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0F532B15-449D-8D88-6040-BCD2DFDE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177CFF-5597-58CB-C9E9-C1D3F9755844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88A3F4DE-DAF5-4AEE-A283-A4EE80F651FF}" type="slidenum">
              <a:rPr lang="pt-BR" sz="1451" smtClean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15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graphicFrame>
        <p:nvGraphicFramePr>
          <p:cNvPr id="6" name="Espaço Reservado para Texto 2">
            <a:extLst>
              <a:ext uri="{FF2B5EF4-FFF2-40B4-BE49-F238E27FC236}">
                <a16:creationId xmlns:a16="http://schemas.microsoft.com/office/drawing/2014/main" id="{DB55959B-D07A-6D9C-4100-4D8554E67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735192"/>
              </p:ext>
            </p:extLst>
          </p:nvPr>
        </p:nvGraphicFramePr>
        <p:xfrm>
          <a:off x="154541" y="155644"/>
          <a:ext cx="7559493" cy="59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0B1D7AE1-14D5-9FA1-5BD0-DE990F4693E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60596" y="1587468"/>
            <a:ext cx="3041039" cy="304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69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56623-A01B-2BA5-310C-4C2903699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D613A0EB-3D32-39C9-CF31-E16228E31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6FEE49B5-7ED8-801B-B192-ABF13AE69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ABA32B-E190-7590-9C64-AD50FA49002C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88A3F4DE-DAF5-4AEE-A283-A4EE80F651FF}" type="slidenum">
              <a:rPr lang="pt-BR" sz="1451" smtClean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16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graphicFrame>
        <p:nvGraphicFramePr>
          <p:cNvPr id="6" name="Espaço Reservado para Texto 2">
            <a:extLst>
              <a:ext uri="{FF2B5EF4-FFF2-40B4-BE49-F238E27FC236}">
                <a16:creationId xmlns:a16="http://schemas.microsoft.com/office/drawing/2014/main" id="{DCA905EE-318B-9387-E010-342DC907B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714457"/>
              </p:ext>
            </p:extLst>
          </p:nvPr>
        </p:nvGraphicFramePr>
        <p:xfrm>
          <a:off x="154541" y="155644"/>
          <a:ext cx="7559493" cy="640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6810595E-D232-7AF9-26FF-63AB503BD7C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60596" y="1587468"/>
            <a:ext cx="3041039" cy="304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80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32E55-96AC-426B-CEF6-17CEA44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420F356-E2FA-0FDC-6812-EAF4BF95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1B7958B9-9B6A-B913-565C-4B1F3AFD4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B6E7A3-C3B7-6D70-CE45-9DF08FDCA719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88A3F4DE-DAF5-4AEE-A283-A4EE80F651FF}" type="slidenum">
              <a:rPr lang="pt-BR" sz="1451" smtClean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17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graphicFrame>
        <p:nvGraphicFramePr>
          <p:cNvPr id="6" name="Espaço Reservado para Texto 2">
            <a:extLst>
              <a:ext uri="{FF2B5EF4-FFF2-40B4-BE49-F238E27FC236}">
                <a16:creationId xmlns:a16="http://schemas.microsoft.com/office/drawing/2014/main" id="{9A459CF8-D837-EE4D-3451-1998997BE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990239"/>
              </p:ext>
            </p:extLst>
          </p:nvPr>
        </p:nvGraphicFramePr>
        <p:xfrm>
          <a:off x="154541" y="155644"/>
          <a:ext cx="7559493" cy="640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0CE2E76-CE21-6832-B5C3-77E2BA2C0F0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60596" y="1587468"/>
            <a:ext cx="3041039" cy="304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29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7AA60-1E5B-3C8B-FF39-52AFA18F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9FF3842-09BF-5B85-25BC-C84ACBB0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134F5825-EF2B-BC89-96E6-C92E2DB9C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4E4323-5D58-518B-9959-24C8DD6D31D2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88A3F4DE-DAF5-4AEE-A283-A4EE80F651FF}" type="slidenum">
              <a:rPr lang="pt-BR" sz="1451" smtClean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18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graphicFrame>
        <p:nvGraphicFramePr>
          <p:cNvPr id="6" name="Espaço Reservado para Texto 2">
            <a:extLst>
              <a:ext uri="{FF2B5EF4-FFF2-40B4-BE49-F238E27FC236}">
                <a16:creationId xmlns:a16="http://schemas.microsoft.com/office/drawing/2014/main" id="{23A812DB-009C-0FB5-08F0-82F4D66CB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491208"/>
              </p:ext>
            </p:extLst>
          </p:nvPr>
        </p:nvGraphicFramePr>
        <p:xfrm>
          <a:off x="154541" y="155644"/>
          <a:ext cx="7559493" cy="640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FAB90D5-D7A2-170D-AECF-85AF59EAED8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60596" y="1587468"/>
            <a:ext cx="3041039" cy="304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51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6075E9-F006-D772-9170-215596E83D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120" y="914400"/>
            <a:ext cx="6376211" cy="5671226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mudança é uma constante na vida de programador:</a:t>
            </a:r>
          </a:p>
          <a:p>
            <a:pPr lvl="1" indent="-228600" defTabSz="914400">
              <a:spcBef>
                <a:spcPts val="1714"/>
              </a:spcBef>
              <a:buSzPct val="75000"/>
            </a:pPr>
            <a:r>
              <a:rPr lang="pt-BR" sz="2400" dirty="0">
                <a:highlight>
                  <a:scrgbClr r="0" g="0" b="0">
                    <a:alpha val="0"/>
                  </a:scrgbClr>
                </a:highlight>
              </a:rPr>
              <a:t>Você já publicou um game para </a:t>
            </a:r>
            <a:r>
              <a:rPr lang="pt-BR" sz="2400" dirty="0" err="1">
                <a:highlight>
                  <a:scrgbClr r="0" g="0" b="0">
                    <a:alpha val="0"/>
                  </a:scrgbClr>
                </a:highlight>
              </a:rPr>
              <a:t>windows</a:t>
            </a:r>
            <a:r>
              <a:rPr lang="pt-BR" sz="2400" dirty="0">
                <a:highlight>
                  <a:scrgbClr r="0" g="0" b="0">
                    <a:alpha val="0"/>
                  </a:scrgbClr>
                </a:highlight>
              </a:rPr>
              <a:t> e os usuários pedem para </a:t>
            </a:r>
            <a:r>
              <a:rPr lang="pt-BR" sz="2400" dirty="0" err="1">
                <a:highlight>
                  <a:scrgbClr r="0" g="0" b="0">
                    <a:alpha val="0"/>
                  </a:scrgbClr>
                </a:highlight>
              </a:rPr>
              <a:t>mac</a:t>
            </a:r>
            <a:r>
              <a:rPr lang="pt-BR" sz="2400" dirty="0">
                <a:highlight>
                  <a:scrgbClr r="0" g="0" b="0">
                    <a:alpha val="0"/>
                  </a:scrgbClr>
                </a:highlight>
              </a:rPr>
              <a:t>/os;</a:t>
            </a:r>
          </a:p>
          <a:p>
            <a:pPr lvl="1" indent="-228600" defTabSz="914400">
              <a:spcBef>
                <a:spcPts val="1714"/>
              </a:spcBef>
              <a:buSzPct val="75000"/>
            </a:pPr>
            <a:r>
              <a:rPr lang="pt-BR" sz="2400" dirty="0">
                <a:highlight>
                  <a:scrgbClr r="0" g="0" b="0">
                    <a:alpha val="0"/>
                  </a:scrgbClr>
                </a:highlight>
              </a:rPr>
              <a:t>Você criou um framework de interface gráfica com botões quadrados, meses mais tarde é solicitado com botões redondos;</a:t>
            </a:r>
          </a:p>
          <a:p>
            <a:pPr lvl="1" indent="-228600" defTabSz="914400">
              <a:spcBef>
                <a:spcPts val="1714"/>
              </a:spcBef>
              <a:buSzPct val="75000"/>
            </a:pPr>
            <a:r>
              <a:rPr lang="pt-BR" sz="2400" dirty="0">
                <a:highlight>
                  <a:scrgbClr r="0" g="0" b="0">
                    <a:alpha val="0"/>
                  </a:scrgbClr>
                </a:highlight>
              </a:rPr>
              <a:t>Você desenhou uma arquitetura brilhante para um site de e-commerce, mas apenas um mês depois os clientes pedem por uma funcionalidade que permita que eles aceitem pedidos por telefone.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desenvolver vai ter um dúzia de histórias e situações parecidas.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Muitos pontos de interrogação em tela de fundo preta">
            <a:extLst>
              <a:ext uri="{FF2B5EF4-FFF2-40B4-BE49-F238E27FC236}">
                <a16:creationId xmlns:a16="http://schemas.microsoft.com/office/drawing/2014/main" id="{1408371B-D7F7-80ED-61A5-6E4EC924F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r="2" b="2"/>
          <a:stretch/>
        </p:blipFill>
        <p:spPr>
          <a:xfrm>
            <a:off x="6682902" y="10"/>
            <a:ext cx="550909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D7D022-CEC0-7CB2-3BEC-62B7555C6C60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57F0CAC4-0BBD-434B-BFBA-37355C23DCEE}" type="slidenum">
              <a:rPr lang="pt-BR" sz="145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19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09AF34-5960-538D-E136-156D206E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5120" y="187029"/>
            <a:ext cx="653080" cy="6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0178E4-3617-8CE7-52DF-ABC14FCDECCE}"/>
              </a:ext>
            </a:extLst>
          </p:cNvPr>
          <p:cNvSpPr txBox="1"/>
          <p:nvPr/>
        </p:nvSpPr>
        <p:spPr>
          <a:xfrm>
            <a:off x="885340" y="221181"/>
            <a:ext cx="462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Extensibilidade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9" name="Rectangle 1741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4" name="Picture 17413" descr="Lâmpada em tela de fundo amarela com cabo e feixes de luz traçados">
            <a:extLst>
              <a:ext uri="{FF2B5EF4-FFF2-40B4-BE49-F238E27FC236}">
                <a16:creationId xmlns:a16="http://schemas.microsoft.com/office/drawing/2014/main" id="{1BEDD8D8-534A-3ED0-76CB-A8223E42B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4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7421" name="Rectangle 17420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ítulo 1">
            <a:extLst>
              <a:ext uri="{FF2B5EF4-FFF2-40B4-BE49-F238E27FC236}">
                <a16:creationId xmlns:a16="http://schemas.microsoft.com/office/drawing/2014/main" id="{9443BE15-C132-1EC3-8CB6-2B430326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400">
                <a:solidFill>
                  <a:srgbClr val="FFFFFF"/>
                </a:solidFill>
              </a:rPr>
              <a:t>O que é um padrão de projeto?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726EBE71-B7AC-1C9F-8C53-327BBF57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28877" y="6319138"/>
            <a:ext cx="71064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B4F135AA-D0D4-4DAA-8401-1C8B87939E38}" type="slidenum">
              <a:rPr lang="en-US" altLang="pt-BR" sz="800">
                <a:solidFill>
                  <a:srgbClr val="FFFFFF"/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pt-BR" sz="80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53D02-3DF6-6F68-2664-512E6714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8EB75B-0C26-5121-CAC8-FB8160BF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3384F4-5EF3-9062-A5DF-175C04B605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120" y="914400"/>
            <a:ext cx="6376211" cy="567122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Quando você acaba de desenvolver e liberar uma versão do seu software você passa a conhecer melhor o problema. Você cresceu profissionalmente e acha o seu código antigo horrível.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Algo além do seu controle mudou, alguma tecnologia ou lei.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As regras do jogo mudam: seu cliente estava satisfeito com seu produto mas vê “onze” alterações (pequenas mudanças) que ele gostaria de ver implementadas.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Muitos pontos de interrogação em tela de fundo preta">
            <a:extLst>
              <a:ext uri="{FF2B5EF4-FFF2-40B4-BE49-F238E27FC236}">
                <a16:creationId xmlns:a16="http://schemas.microsoft.com/office/drawing/2014/main" id="{C0851DA6-5E68-41AA-6808-95F0F2399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r="2" b="2"/>
          <a:stretch/>
        </p:blipFill>
        <p:spPr>
          <a:xfrm>
            <a:off x="6682902" y="10"/>
            <a:ext cx="550909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78E9669-915C-8A06-6556-B701F54A788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57F0CAC4-0BBD-434B-BFBA-37355C23DCEE}" type="slidenum">
              <a:rPr lang="pt-BR" sz="145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20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880852-9860-8349-375E-3AF877E042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5120" y="187029"/>
            <a:ext cx="653080" cy="6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C60147-8E9D-A2AF-E240-170C20A0ECF4}"/>
              </a:ext>
            </a:extLst>
          </p:cNvPr>
          <p:cNvSpPr txBox="1"/>
          <p:nvPr/>
        </p:nvSpPr>
        <p:spPr>
          <a:xfrm>
            <a:off x="885340" y="221181"/>
            <a:ext cx="462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Extensibilidade</a:t>
            </a:r>
          </a:p>
        </p:txBody>
      </p:sp>
    </p:spTree>
    <p:extLst>
      <p:ext uri="{BB962C8B-B14F-4D97-AF65-F5344CB8AC3E}">
        <p14:creationId xmlns:p14="http://schemas.microsoft.com/office/powerpoint/2010/main" val="182610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E1CF-7F6F-DA49-B38F-8A96756D9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FCDA8A-5875-8679-7ED3-4CB6F68C0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7F1B470-F1F4-BFBF-990E-68B851698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120" y="914400"/>
            <a:ext cx="6376211" cy="5671226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r" rtl="0">
              <a:buSzPct val="45000"/>
            </a:pPr>
            <a:endParaRPr lang="pt-BR" sz="3200" dirty="0"/>
          </a:p>
          <a:p>
            <a:pPr lvl="0" algn="r" rtl="0">
              <a:buSzPct val="45000"/>
            </a:pP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Lado bom: </a:t>
            </a:r>
            <a:r>
              <a:rPr lang="pt-BR" sz="3200" dirty="0"/>
              <a:t>Se alguém pede que você mude algo em sua aplicação, isso significa que alguém ainda se importa com ela.</a:t>
            </a:r>
          </a:p>
          <a:p>
            <a:pPr lvl="0" algn="r" rtl="0">
              <a:buSzPct val="45000"/>
            </a:pPr>
            <a:endParaRPr lang="pt-BR" sz="3200" dirty="0"/>
          </a:p>
          <a:p>
            <a:pPr lvl="0" algn="r" rtl="0">
              <a:buSzPct val="45000"/>
            </a:pPr>
            <a:r>
              <a:rPr lang="pt-BR" sz="3200" dirty="0"/>
              <a:t>Esse é um dos motivos de fazermos um projeto da arquitetura de uma aplicação.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Muitos pontos de interrogação em tela de fundo preta">
            <a:extLst>
              <a:ext uri="{FF2B5EF4-FFF2-40B4-BE49-F238E27FC236}">
                <a16:creationId xmlns:a16="http://schemas.microsoft.com/office/drawing/2014/main" id="{04C16036-69D2-311D-0D5D-6CDF571F3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r="2" b="2"/>
          <a:stretch/>
        </p:blipFill>
        <p:spPr>
          <a:xfrm>
            <a:off x="6682902" y="10"/>
            <a:ext cx="550909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6EF23A-4594-D48C-5B31-8A827622B882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defTabSz="1105875" hangingPunct="0">
              <a:spcAft>
                <a:spcPts val="600"/>
              </a:spcAft>
            </a:pPr>
            <a:fld id="{57F0CAC4-0BBD-434B-BFBA-37355C23DCEE}" type="slidenum">
              <a:rPr lang="pt-BR" sz="145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pPr algn="r" defTabSz="1105875" hangingPunct="0">
                <a:spcAft>
                  <a:spcPts val="600"/>
                </a:spcAft>
              </a:pPr>
              <a:t>21</a:t>
            </a:fld>
            <a:endParaRPr lang="pt-BR" sz="1451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F7432E-9CBE-A841-B9F5-FE5B32070B8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5120" y="187029"/>
            <a:ext cx="653080" cy="6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D7E53C-625F-587A-2DEA-3F56662F1FF1}"/>
              </a:ext>
            </a:extLst>
          </p:cNvPr>
          <p:cNvSpPr txBox="1"/>
          <p:nvPr/>
        </p:nvSpPr>
        <p:spPr>
          <a:xfrm>
            <a:off x="885340" y="221181"/>
            <a:ext cx="462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Extensibilidade</a:t>
            </a:r>
          </a:p>
        </p:txBody>
      </p:sp>
    </p:spTree>
    <p:extLst>
      <p:ext uri="{BB962C8B-B14F-4D97-AF65-F5344CB8AC3E}">
        <p14:creationId xmlns:p14="http://schemas.microsoft.com/office/powerpoint/2010/main" val="218783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nto de interrogação em tela de fundo verde pastel">
            <a:extLst>
              <a:ext uri="{FF2B5EF4-FFF2-40B4-BE49-F238E27FC236}">
                <a16:creationId xmlns:a16="http://schemas.microsoft.com/office/drawing/2014/main" id="{CC61267E-F3D8-A305-D645-88C243F7B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365034E-4073-F87C-04C7-6EF143A73F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3404" y="2470825"/>
            <a:ext cx="6449439" cy="414398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indent="-228600" algn="l" rtl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Princípios de projeto</a:t>
            </a:r>
          </a:p>
          <a:p>
            <a:pPr lvl="0" indent="-228600" algn="l" rtl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3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que é um bom projeto de software ?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você pode medi-lo?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práticas deveria seguir para conseguir isso?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você pode fazer sua arquitetura mais flexível, estável, e fácil de se manter?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AA89F-790D-2A6C-E8A0-3A8B56C0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BF8EF21-0192-EE22-715D-9025D03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nto de interrogação em tela de fundo verde pastel">
            <a:extLst>
              <a:ext uri="{FF2B5EF4-FFF2-40B4-BE49-F238E27FC236}">
                <a16:creationId xmlns:a16="http://schemas.microsoft.com/office/drawing/2014/main" id="{C1D6A7DE-17E8-2C5A-EBED-E5D823211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A9AC3D-ADB5-0D86-B13F-CE9305546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0101EFE-9D94-7FFD-9857-40ECDE214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3404" y="2470825"/>
            <a:ext cx="6449439" cy="4143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hangingPunct="1">
              <a:lnSpc>
                <a:spcPct val="90000"/>
              </a:lnSpc>
            </a:pPr>
            <a:r>
              <a:rPr lang="pt-BR" sz="3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Princípios de projeto</a:t>
            </a:r>
          </a:p>
          <a:p>
            <a:pPr lvl="0" indent="-228600" algn="l" rtl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3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 rtl="0" hangingPunct="1">
              <a:lnSpc>
                <a:spcPct val="90000"/>
              </a:lnSpc>
              <a:buSzPct val="45000"/>
            </a:pPr>
            <a:r>
              <a:rPr lang="pt-B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Infelizmente as respostas para essas perguntas são diferentes dependendo do tipo de aplicação que você está construindo. De qualquer modo existem vários princípios universais de projeto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177909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6B1D97-52AD-8798-1369-49C9DB009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4068" y="1345720"/>
            <a:ext cx="11653313" cy="5173210"/>
          </a:xfrm>
        </p:spPr>
        <p:txBody>
          <a:bodyPr vert="horz">
            <a:normAutofit fontScale="77500" lnSpcReduction="20000"/>
          </a:bodyPr>
          <a:lstStyle/>
          <a:p>
            <a:pPr lvl="0" algn="ctr" rtl="0">
              <a:buSzPct val="45000"/>
            </a:pPr>
            <a:r>
              <a:rPr lang="pt-BR" sz="4600" b="1" i="1" dirty="0"/>
              <a:t>Identifique os aspectos da sua aplicação que variam e separe-os dos que permanecem os mesmos.</a:t>
            </a:r>
          </a:p>
          <a:p>
            <a:pPr lvl="0" rtl="0">
              <a:buSzPct val="45000"/>
            </a:pPr>
            <a:r>
              <a:rPr lang="pt-BR" sz="2661" b="1" dirty="0"/>
              <a:t>O objetivo principal é minimizar o efeito causado por mudanças.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Situação: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Imagine que seu projeto é um navio, e as mudanças são terríveis minas que se escondem sob as águas. Atinja uma mina e o navio afunda.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Sabendo disso você pode dividir o casco do navio em compartimentos independentes que podem ser facilmente selados para limitar os danos a um único compartimento. Agora se o navio for atingido e vai continuar flutuando.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Da mesma forma, </a:t>
            </a:r>
            <a:r>
              <a:rPr lang="pt-BR" sz="2661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pode isolar as partes de um programa em módulos independentes</a:t>
            </a:r>
            <a:r>
              <a:rPr lang="pt-BR" sz="2661" dirty="0"/>
              <a:t>, protegendo o resto do código de efeitos adversos. Desta forma você gasta menos tempo fazendo o programa voltar a funcionar, implementado e testando mudanças.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66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 menos tempo se gasta com mudanças, mais tempo temos para implementar novas funcionalidades.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7EC41B-E552-32F4-41C3-4316E8BB3A70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3A5909-AD42-62A1-E7AB-C6E90E56BA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7907" y="1199071"/>
            <a:ext cx="6234651" cy="5233761"/>
          </a:xfrm>
        </p:spPr>
        <p:txBody>
          <a:bodyPr vert="horz">
            <a:normAutofit lnSpcReduction="10000"/>
          </a:bodyPr>
          <a:lstStyle/>
          <a:p>
            <a:pPr lvl="0" rtl="0"/>
            <a:r>
              <a:rPr lang="pt-BR" sz="2661" b="1" dirty="0"/>
              <a:t>Encapsulamento à nível de método.</a:t>
            </a:r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200" dirty="0"/>
              <a:t>Digamos que temos um e-commerce.</a:t>
            </a:r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200" dirty="0"/>
              <a:t>Em algum lugar do código há um método </a:t>
            </a:r>
            <a:r>
              <a:rPr lang="pt-BR" sz="2200" b="1" dirty="0" err="1"/>
              <a:t>obterTotalPedido</a:t>
            </a:r>
            <a:r>
              <a:rPr lang="pt-BR" sz="2200" b="1" dirty="0"/>
              <a:t>()</a:t>
            </a:r>
            <a:r>
              <a:rPr lang="pt-BR" sz="2200" dirty="0"/>
              <a:t> que calcula o total final de um pedido, incluindo os impostos.</a:t>
            </a:r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200" dirty="0"/>
              <a:t>Situação:</a:t>
            </a:r>
          </a:p>
          <a:p>
            <a:pPr marL="1286607" lvl="1" indent="-457200">
              <a:buSzPct val="45000"/>
            </a:pP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Podemos antecipar que o código relacionado aos impostos vai precisar mudar no futuro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, o rateio das taxas depende de legislação vigente. Como resultado será necessário mudar o método com certa frequência. </a:t>
            </a:r>
          </a:p>
          <a:p>
            <a:pPr marL="1286607" lvl="1" indent="-457200">
              <a:buSzPct val="45000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Mas o 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nome do método utilizado não demonstra a importância dos impostos no processo.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66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343ADC-6032-71DC-A95C-9299A1B84C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31978" y="1318421"/>
            <a:ext cx="5660022" cy="44923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8DE5064-95CF-C4E8-C1D1-3F162B153A66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9206-D54A-76BA-BC0F-5D9A51D2B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E694EE-400E-5B94-9855-4E47C4F5FD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7907" y="1199071"/>
            <a:ext cx="6234651" cy="5233761"/>
          </a:xfrm>
        </p:spPr>
        <p:txBody>
          <a:bodyPr vert="horz">
            <a:normAutofit/>
          </a:bodyPr>
          <a:lstStyle/>
          <a:p>
            <a:pPr lvl="0" rtl="0"/>
            <a:r>
              <a:rPr lang="pt-BR" sz="2661" b="1" dirty="0"/>
              <a:t>Encapsulamento à nível de método.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Você pode extrair a lógica do cálculo do imposto em um método separado, escondendo-o do método original.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As mudanças relacionadas a impostos se tornaram isoladas em um único método.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Se o cálculo da lógica de impostos se tornar muito complexa, fica agora mais fácil movê-lo para uma classe separada.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0E7C97-039A-4A77-70F7-0D37961313F7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E615E6-BFB4-3D3D-2F70-3F9D1F21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52558" y="1014893"/>
            <a:ext cx="5718363" cy="5602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86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10392-33B1-ADAC-97B8-7EA9D7F7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B458324-A1EB-4EB8-25C1-1F9FD24B72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7907" y="1199071"/>
            <a:ext cx="6234651" cy="5233761"/>
          </a:xfrm>
        </p:spPr>
        <p:txBody>
          <a:bodyPr vert="horz">
            <a:normAutofit/>
          </a:bodyPr>
          <a:lstStyle/>
          <a:p>
            <a:pPr lvl="0" rtl="0"/>
            <a:r>
              <a:rPr lang="pt-BR" sz="2661" b="1" dirty="0"/>
              <a:t>Encapsulamento à nível de classe.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Com o tempo percebe-se que existe a 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necessidade de incorporar novas responsabilidades a um método</a:t>
            </a:r>
            <a:r>
              <a:rPr lang="pt-BR" sz="2400" dirty="0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Esses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comportamentos adicionais geralmente vem com novos atributos auxiliares</a:t>
            </a:r>
            <a:r>
              <a:rPr lang="pt-BR" sz="2400" dirty="0"/>
              <a:t> e  métodos o que 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desfoca o objetivo da classe original</a:t>
            </a:r>
            <a:r>
              <a:rPr lang="pt-BR" sz="2400" dirty="0"/>
              <a:t>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Extraindo tudo para uma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 classe pode-se tornar as coisas mais claras</a:t>
            </a:r>
            <a:r>
              <a:rPr lang="pt-BR" sz="2400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4146F1-9C1B-C590-228C-E1B8F49CC730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BC18CE-764E-0F35-32C6-1F47A44B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52558" y="1014893"/>
            <a:ext cx="5718363" cy="5602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0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5CBF-B34C-B148-3B00-CCB9A0CF9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435579F-9028-BDAE-EF46-E3E7BCFAC9AA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03F418-AA90-DC0F-4D68-FA0A0B74CF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4619" y="1154595"/>
            <a:ext cx="5718363" cy="560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F3340-EC84-6159-A6D8-16D68DE18A6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69863" y="2078970"/>
            <a:ext cx="5477596" cy="43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FFA519-3496-4702-4032-F6A1E8820310}"/>
              </a:ext>
            </a:extLst>
          </p:cNvPr>
          <p:cNvSpPr txBox="1"/>
          <p:nvPr/>
        </p:nvSpPr>
        <p:spPr>
          <a:xfrm>
            <a:off x="6271404" y="1250830"/>
            <a:ext cx="56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/>
              <a:t>Situação atual do projeto</a:t>
            </a:r>
          </a:p>
        </p:txBody>
      </p:sp>
    </p:spTree>
    <p:extLst>
      <p:ext uri="{BB962C8B-B14F-4D97-AF65-F5344CB8AC3E}">
        <p14:creationId xmlns:p14="http://schemas.microsoft.com/office/powerpoint/2010/main" val="247491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C7B6-741E-9C37-6044-12E8C450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D46BC-1138-FA91-DCE8-B1B8D5DF14E5}"/>
              </a:ext>
            </a:extLst>
          </p:cNvPr>
          <p:cNvSpPr/>
          <p:nvPr/>
        </p:nvSpPr>
        <p:spPr>
          <a:xfrm>
            <a:off x="2174351" y="157915"/>
            <a:ext cx="9893030" cy="814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Encapsule o que varia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221CC9-ABA1-820C-5217-4A463CBE81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28931" y="2183690"/>
            <a:ext cx="5511286" cy="4552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354EB5CF-7EEA-EB72-57AD-93F227653648}"/>
              </a:ext>
            </a:extLst>
          </p:cNvPr>
          <p:cNvSpPr txBox="1">
            <a:spLocks/>
          </p:cNvSpPr>
          <p:nvPr/>
        </p:nvSpPr>
        <p:spPr>
          <a:xfrm>
            <a:off x="207034" y="1155941"/>
            <a:ext cx="11860347" cy="124220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20000"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2661" b="1" dirty="0">
                <a:solidFill>
                  <a:sysClr val="windowText" lastClr="000000"/>
                </a:solidFill>
              </a:rPr>
              <a:t>Encapsulamento à nível de classe.</a:t>
            </a:r>
            <a:endParaRPr lang="pt-BR" sz="2400" dirty="0"/>
          </a:p>
          <a:p>
            <a:pPr lvl="0" rtl="0">
              <a:buSzPct val="45000"/>
            </a:pPr>
            <a:r>
              <a:rPr lang="pt-BR" sz="2800" dirty="0"/>
              <a:t>Objetos da classe Pedido delegam todo o trabalho relacionado a impostos para um objeto especial que fará isso.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5305D0-53C5-3ECB-9867-D1EE739B67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1002" y="2487209"/>
            <a:ext cx="4758666" cy="37824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AA7000A-A4AD-EE8F-0BEF-53105BAE45AF}"/>
              </a:ext>
            </a:extLst>
          </p:cNvPr>
          <p:cNvSpPr/>
          <p:nvPr/>
        </p:nvSpPr>
        <p:spPr>
          <a:xfrm>
            <a:off x="5282119" y="3774332"/>
            <a:ext cx="564204" cy="8365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7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AB755-A12F-384E-7C91-DCF598D1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pt-B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B2267B8-3F45-6080-6771-0DDC842BD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29337"/>
              </p:ext>
            </p:extLst>
          </p:nvPr>
        </p:nvGraphicFramePr>
        <p:xfrm>
          <a:off x="5068562" y="817510"/>
          <a:ext cx="6160315" cy="500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263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F23D-1FBD-70C8-9435-4BFFC8B8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2CD49BA-C31C-E4E9-089C-85D04A0C3287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58EA2FA-C725-C90C-2753-D6944473C14B}"/>
              </a:ext>
            </a:extLst>
          </p:cNvPr>
          <p:cNvSpPr txBox="1">
            <a:spLocks/>
          </p:cNvSpPr>
          <p:nvPr/>
        </p:nvSpPr>
        <p:spPr>
          <a:xfrm>
            <a:off x="207034" y="1518250"/>
            <a:ext cx="11860347" cy="5250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buSzPct val="45000"/>
            </a:pPr>
            <a:r>
              <a:rPr lang="pt-BR" sz="2800" b="1" i="1" dirty="0"/>
              <a:t>Programe para uma interface e não uma implementação. Dependa de abstrações e não de classes concretas.</a:t>
            </a:r>
          </a:p>
          <a:p>
            <a:pPr lvl="0" algn="ctr" rtl="0">
              <a:buSzPct val="45000"/>
            </a:pPr>
            <a:endParaRPr lang="pt-BR" sz="2800" b="1" i="1" dirty="0"/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Você pode perceber se o projeto é flexível o bastante se você estendê-lo facilmente sem quebrar o código existente.</a:t>
            </a:r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Vamos garantir que esta afirmação é correta ao olhara para mais um exemplo de classe Gato. Um Gato que pode comer qualquer comida é mais flexível que um gato que só come salsichas.</a:t>
            </a:r>
          </a:p>
          <a:p>
            <a:pPr marL="457200" lvl="0" indent="-4572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Você ainda pode alimentar o primeiro gato com salsichas porque elas são subconjunto de “qualquer comida”, contudo, você pode estender o cardápio do gato com qualquer outra comida.</a:t>
            </a:r>
          </a:p>
        </p:txBody>
      </p:sp>
    </p:spTree>
    <p:extLst>
      <p:ext uri="{BB962C8B-B14F-4D97-AF65-F5344CB8AC3E}">
        <p14:creationId xmlns:p14="http://schemas.microsoft.com/office/powerpoint/2010/main" val="1534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E9B3-35A9-26D7-D618-411DE36F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F323B79-B050-0AED-12D2-6A95635E5E39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56C221A2-C3D5-24F8-DC3D-3D75B665191A}"/>
              </a:ext>
            </a:extLst>
          </p:cNvPr>
          <p:cNvSpPr txBox="1">
            <a:spLocks/>
          </p:cNvSpPr>
          <p:nvPr/>
        </p:nvSpPr>
        <p:spPr>
          <a:xfrm>
            <a:off x="207034" y="1518250"/>
            <a:ext cx="11860347" cy="5250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buSzPct val="45000"/>
            </a:pPr>
            <a:r>
              <a:rPr lang="pt-BR" sz="2800" b="1" i="1" dirty="0"/>
              <a:t>Programe para uma interface e não uma implementação. Dependa de abstrações e não de classes concretas.</a:t>
            </a:r>
          </a:p>
          <a:p>
            <a:pPr marL="342900" lvl="0" indent="-342900" rtl="0">
              <a:buSzPct val="45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0" indent="-3429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Determinar o que exatamente um objeto precisa do outro: quais métodos ele executa?</a:t>
            </a:r>
          </a:p>
          <a:p>
            <a:pPr marL="342900" lvl="0" indent="-3429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Descreva estes métodos em uma nova interface ou classe abstrata.</a:t>
            </a:r>
          </a:p>
          <a:p>
            <a:pPr marL="342900" lvl="0" indent="-3429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Faça a classe que é uma dependência implementar essa interface.</a:t>
            </a:r>
          </a:p>
          <a:p>
            <a:pPr marL="342900" lvl="0" indent="-342900" rtl="0">
              <a:buSzPct val="45000"/>
              <a:buFont typeface="Arial" panose="020B0604020202020204" pitchFamily="34" charset="0"/>
              <a:buChar char="•"/>
            </a:pPr>
            <a:r>
              <a:rPr lang="pt-BR" sz="2400" dirty="0"/>
              <a:t>Agora faça a segunda classe ser dependente dessa interface ao invés de fazer isso na classe concreta. Você ainda pode fazê-la funcionar com objetos da classe original, mas a conexão é agora mais flexível.</a:t>
            </a:r>
          </a:p>
        </p:txBody>
      </p:sp>
    </p:spTree>
    <p:extLst>
      <p:ext uri="{BB962C8B-B14F-4D97-AF65-F5344CB8AC3E}">
        <p14:creationId xmlns:p14="http://schemas.microsoft.com/office/powerpoint/2010/main" val="395723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68601-8154-FF0E-D633-AB6BC957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86EC03B-6786-B65A-2048-2CD8756A0440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FFD2A6BE-FF11-EDA0-7E7F-7B9F7B1E9A8C}"/>
              </a:ext>
            </a:extLst>
          </p:cNvPr>
          <p:cNvSpPr txBox="1">
            <a:spLocks/>
          </p:cNvSpPr>
          <p:nvPr/>
        </p:nvSpPr>
        <p:spPr>
          <a:xfrm>
            <a:off x="207035" y="1518250"/>
            <a:ext cx="4917056" cy="5250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Após fazer esta mudança, você provavelmente não sentirá qualquer benefício imediato.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Pelo contrário, o código parece mais complicado que estava antes.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Contudo, se você sentir que é um bom ponto de extensão para um funcionalidade adicional, ou que outros desenvolvedores que usam seu código podem querer estendê-lo, use esta regra.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78D8F7-5189-AF2E-4928-EB5D786A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48542" y="1655905"/>
            <a:ext cx="6943458" cy="43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85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966C7-1858-0FB3-DAA8-CDA566CC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7938A8C-AA33-89D5-AB77-AA375FE3B9D7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7BCB862A-6631-20D1-BEC1-1DA3F375112B}"/>
              </a:ext>
            </a:extLst>
          </p:cNvPr>
          <p:cNvSpPr txBox="1">
            <a:spLocks/>
          </p:cNvSpPr>
          <p:nvPr/>
        </p:nvSpPr>
        <p:spPr>
          <a:xfrm>
            <a:off x="577970" y="1437886"/>
            <a:ext cx="5208091" cy="5250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Vamos ver outro exemplo que ilustra que trabalhar com objetos através de interfaces pode ser mais benéfico que depender de classes concretas.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Imagine que você está criando um simulador de empresa desenvolvedora de software.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Você tem diferentes classes que representam vários tipos de funcionários.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71C57F-F167-5BEB-631E-26217FA2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52710" y="1518250"/>
            <a:ext cx="5208091" cy="508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843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F710D-06B0-41B3-6E7C-8F2D7CFA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1F9500-1F32-8FED-C00C-67EA2590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6000" y="1803646"/>
            <a:ext cx="5949990" cy="36372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2B1ACA-A739-5B84-B67B-1DB1FB57C6C0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BF94297A-1184-1220-AC2C-27E4AD7F316B}"/>
              </a:ext>
            </a:extLst>
          </p:cNvPr>
          <p:cNvSpPr txBox="1">
            <a:spLocks/>
          </p:cNvSpPr>
          <p:nvPr/>
        </p:nvSpPr>
        <p:spPr>
          <a:xfrm>
            <a:off x="273528" y="1437886"/>
            <a:ext cx="5949990" cy="525039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10000"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05875" hangingPunct="0"/>
            <a:r>
              <a:rPr lang="pt-BR" sz="2400" dirty="0">
                <a:solidFill>
                  <a:prstClr val="black"/>
                </a:solidFill>
              </a:rPr>
              <a:t>No começo a classe Empresa era firmemente acoplada as classes concretas dos empregados.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</a:rPr>
              <a:t>Contudo, apesar da diferença em suas implementações, pode-se generalizar vários métodos relacionados ao trabalho e então extrair uma interface comum para todas as classes de empregados.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</a:rPr>
              <a:t>Após fazer isso, pode-se aplicar o polimorfismo dentro da classe Empresa, tratando vários objetos de empregados através da interface Empregado.</a:t>
            </a:r>
          </a:p>
          <a:p>
            <a:pPr defTabSz="1105875" hangingPunct="0"/>
            <a:r>
              <a:rPr lang="pt-BR" sz="2400" dirty="0">
                <a:solidFill>
                  <a:prstClr val="black"/>
                </a:solidFill>
              </a:rPr>
              <a:t>Melhor: o polimorfismo ajudou a simplificar o código, mas o resto da classe Empresa ainda depende de classes concretas.</a:t>
            </a:r>
          </a:p>
        </p:txBody>
      </p:sp>
    </p:spTree>
    <p:extLst>
      <p:ext uri="{BB962C8B-B14F-4D97-AF65-F5344CB8AC3E}">
        <p14:creationId xmlns:p14="http://schemas.microsoft.com/office/powerpoint/2010/main" val="266028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F261-6BC5-7D5F-78DE-56FC1126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2ECC6-8EFD-7A40-9492-2F97E2D1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6000" y="1803646"/>
            <a:ext cx="5949990" cy="36372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76BADBC-B252-684F-443C-FA4A9C40B4D8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49518172-CB8D-C85D-76A3-DAB56B182D3B}"/>
              </a:ext>
            </a:extLst>
          </p:cNvPr>
          <p:cNvSpPr txBox="1">
            <a:spLocks/>
          </p:cNvSpPr>
          <p:nvPr/>
        </p:nvSpPr>
        <p:spPr>
          <a:xfrm>
            <a:off x="273528" y="1331556"/>
            <a:ext cx="5949990" cy="535672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lnSpcReduction="10000"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05875" hangingPunct="0">
              <a:buSzPct val="45000"/>
            </a:pPr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A classe Empresa permanece acoplada as classes dos empregados.</a:t>
            </a:r>
          </a:p>
          <a:p>
            <a:pPr defTabSz="1105875" hangingPunct="0">
              <a:buSzPct val="45000"/>
            </a:pPr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Isso é ruim porque se nós introduzirmos novos tipos de empresas que funcionam com outros tipos de empregados, teríamos que sobrescrever a maior parte da classe Empresa ou invés de reutilizar aquele código.</a:t>
            </a:r>
          </a:p>
          <a:p>
            <a:pPr defTabSz="1105875" hangingPunct="0">
              <a:buSzPct val="45000"/>
            </a:pPr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Para resolver este problema, nós podemos declarar o método para obter empregados como abstrato.</a:t>
            </a:r>
          </a:p>
          <a:p>
            <a:pPr defTabSz="1105875" hangingPunct="0">
              <a:buSzPct val="45000"/>
            </a:pPr>
            <a:r>
              <a:rPr lang="pt-BR" sz="2400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Cada empresa concreta irá implementar este método de forma diferente, criando apenas aqueles empregas que precisam.</a:t>
            </a:r>
          </a:p>
        </p:txBody>
      </p:sp>
    </p:spTree>
    <p:extLst>
      <p:ext uri="{BB962C8B-B14F-4D97-AF65-F5344CB8AC3E}">
        <p14:creationId xmlns:p14="http://schemas.microsoft.com/office/powerpoint/2010/main" val="2130375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8140-C044-9838-B96A-84A7AC23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E09474F-B16F-D55A-FD35-11A5FB65E46E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CA490F-72CC-8142-33F2-6DCB331F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29876" y="1424862"/>
            <a:ext cx="7526524" cy="47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4CDD35-4E64-FDB5-EC57-F5179B70CC1F}"/>
              </a:ext>
            </a:extLst>
          </p:cNvPr>
          <p:cNvSpPr txBox="1"/>
          <p:nvPr/>
        </p:nvSpPr>
        <p:spPr>
          <a:xfrm>
            <a:off x="1536613" y="3664003"/>
            <a:ext cx="3959118" cy="235725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ctr" defTabSz="1105875" hangingPunct="0"/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Depois: o método primário da classe Empresa é independente de classes concretas de empregados. Os objetos empregados são criados em subclasses concretas de empresas.</a:t>
            </a:r>
          </a:p>
        </p:txBody>
      </p:sp>
    </p:spTree>
    <p:extLst>
      <p:ext uri="{BB962C8B-B14F-4D97-AF65-F5344CB8AC3E}">
        <p14:creationId xmlns:p14="http://schemas.microsoft.com/office/powerpoint/2010/main" val="3933589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5F2D8-2B84-1C7D-CFA9-8C6B7D01E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24C88C4-28E2-AEDD-BA9C-68A73A3819C4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Programe uma Interface, não uma 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A1DE8C-0849-B0F0-05BD-CF7A8A02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09806" y="1424862"/>
            <a:ext cx="7526524" cy="47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C5A951-4E1D-F9BC-7904-E107F0A3432F}"/>
              </a:ext>
            </a:extLst>
          </p:cNvPr>
          <p:cNvSpPr txBox="1"/>
          <p:nvPr/>
        </p:nvSpPr>
        <p:spPr>
          <a:xfrm>
            <a:off x="155670" y="1424862"/>
            <a:ext cx="4640254" cy="4925651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defTabSz="1105875" hangingPunct="0">
              <a:buSzPct val="45000"/>
              <a:buFont typeface="StarSymbol"/>
              <a:buChar char="●"/>
            </a:pPr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Após a mudança, a classe Empresa se tornou independente de várias classes empregados.</a:t>
            </a:r>
          </a:p>
          <a:p>
            <a:pPr defTabSz="1105875" hangingPunct="0">
              <a:buSzPct val="45000"/>
              <a:buFont typeface="StarSymbol"/>
              <a:buChar char="●"/>
            </a:pPr>
            <a:endParaRPr lang="pt-BR" sz="2177" dirty="0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  <a:p>
            <a:pPr defTabSz="1105875" hangingPunct="0">
              <a:buSzPct val="45000"/>
              <a:buFont typeface="StarSymbol"/>
              <a:buChar char="●"/>
            </a:pPr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Agora você pode estender esta classe e introduzir novos tipos de empresas e empregados enquanto ainda reutiliza uma porção da classe empresa base.</a:t>
            </a:r>
          </a:p>
          <a:p>
            <a:pPr defTabSz="1105875" hangingPunct="0">
              <a:buSzPct val="45000"/>
              <a:buFont typeface="StarSymbol"/>
              <a:buChar char="●"/>
            </a:pPr>
            <a:endParaRPr lang="pt-BR" sz="2177" dirty="0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  <a:p>
            <a:pPr defTabSz="1105875" hangingPunct="0">
              <a:buSzPct val="45000"/>
              <a:buFont typeface="StarSymbol"/>
              <a:buChar char="●"/>
            </a:pPr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Estendendo a classe empresa base não irá quebrar o código existente que já se baseia nela.</a:t>
            </a:r>
          </a:p>
          <a:p>
            <a:pPr defTabSz="1105875" hangingPunct="0">
              <a:buSzPct val="45000"/>
              <a:buFont typeface="StarSymbol"/>
              <a:buChar char="●"/>
            </a:pPr>
            <a:endParaRPr lang="pt-BR" sz="2177" dirty="0">
              <a:solidFill>
                <a:prstClr val="black"/>
              </a:solidFill>
              <a:latin typeface="Liberation Sans" pitchFamily="18"/>
              <a:ea typeface="Noto Sans CJK SC" pitchFamily="2"/>
              <a:cs typeface="FreeSans" pitchFamily="2"/>
            </a:endParaRPr>
          </a:p>
          <a:p>
            <a:pPr defTabSz="1105875" hangingPunct="0">
              <a:buSzPct val="45000"/>
              <a:buFont typeface="StarSymbol"/>
              <a:buChar char="●"/>
            </a:pPr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Observação: </a:t>
            </a:r>
            <a:r>
              <a:rPr lang="pt-BR" sz="2177" i="1" dirty="0" err="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Factory</a:t>
            </a:r>
            <a:r>
              <a:rPr lang="pt-BR" sz="2177" i="1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 </a:t>
            </a:r>
            <a:r>
              <a:rPr lang="pt-BR" sz="2177" i="1" dirty="0" err="1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method</a:t>
            </a:r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78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0013-7AEB-7223-4531-6AFBD58B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35F53A-41FB-1323-2B92-AF54B9CEA883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263F6B-B452-9F63-1DF2-AF9B08E553C8}"/>
              </a:ext>
            </a:extLst>
          </p:cNvPr>
          <p:cNvSpPr txBox="1"/>
          <p:nvPr/>
        </p:nvSpPr>
        <p:spPr>
          <a:xfrm>
            <a:off x="1418252" y="1424862"/>
            <a:ext cx="10468947" cy="2940940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400" dirty="0">
                <a:solidFill>
                  <a:prstClr val="black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 herança é o meio mais obvio de reutilizar código entre classes. Você tem duas classes com o mesmo código. Cria uma classe base comum para ambas as duas classes e mova o código similar para dentro dela.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400" dirty="0">
              <a:solidFill>
                <a:prstClr val="black"/>
              </a:solidFill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 rtl="0">
              <a:buSzPct val="45000"/>
            </a:pPr>
            <a:endParaRPr lang="pt-BR" sz="2400" dirty="0">
              <a:solidFill>
                <a:prstClr val="black"/>
              </a:solidFill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>
                <a:solidFill>
                  <a:prstClr val="black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Infelizmente, a herança vem com um lado ruim que se torna aparente apenas quanto seu programa já tem um monte de classes e mudar tudo fica muito difícil.</a:t>
            </a:r>
          </a:p>
        </p:txBody>
      </p:sp>
    </p:spTree>
    <p:extLst>
      <p:ext uri="{BB962C8B-B14F-4D97-AF65-F5344CB8AC3E}">
        <p14:creationId xmlns:p14="http://schemas.microsoft.com/office/powerpoint/2010/main" val="1812664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4332-144D-FAAB-70D8-A67B40A7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02A7C0-E9D4-1E40-0CF9-C7D63935D825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A1245F-F1D6-D773-A673-188FC659E5A8}"/>
              </a:ext>
            </a:extLst>
          </p:cNvPr>
          <p:cNvSpPr txBox="1"/>
          <p:nvPr/>
        </p:nvSpPr>
        <p:spPr>
          <a:xfrm>
            <a:off x="1418252" y="1424862"/>
            <a:ext cx="10468947" cy="4455714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Problemas com o uso de herança:</a:t>
            </a:r>
          </a:p>
          <a:p>
            <a:pPr lvl="1" hangingPunct="0">
              <a:spcBef>
                <a:spcPts val="1714"/>
              </a:spcBef>
              <a:buSzPct val="75000"/>
              <a:buFont typeface="StarSymbol"/>
              <a:buChar char="–"/>
            </a:pPr>
            <a:r>
              <a:rPr lang="pt-BR" sz="2661" b="1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Uma subclasse não pode reduzir a interface da superclasse:</a:t>
            </a: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você tem que implementar todos os métodos abstratos da classe mãe mesmo que você não os utilize.</a:t>
            </a:r>
          </a:p>
          <a:p>
            <a:pPr lvl="1" hangingPunct="0">
              <a:spcBef>
                <a:spcPts val="1371"/>
              </a:spcBef>
              <a:buSzPct val="75000"/>
              <a:buFont typeface="StarSymbol"/>
              <a:buChar char="–"/>
            </a:pPr>
            <a:r>
              <a:rPr lang="pt-BR" sz="2661" b="1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Quando sobrescrevendo métodos você precisa se certificar que o novo comportamento é compatível como comportamento base:</a:t>
            </a: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isso é importante porque objetos da subclasse podem ser passados para qualquer código que espera objetos da superclasse e você não quer que aquele código quebre.</a:t>
            </a:r>
          </a:p>
        </p:txBody>
      </p:sp>
    </p:spTree>
    <p:extLst>
      <p:ext uri="{BB962C8B-B14F-4D97-AF65-F5344CB8AC3E}">
        <p14:creationId xmlns:p14="http://schemas.microsoft.com/office/powerpoint/2010/main" val="3987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C4ADBCC-0C05-A108-2C27-4DEC607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78" y="685800"/>
            <a:ext cx="2962653" cy="2743200"/>
          </a:xfrm>
        </p:spPr>
        <p:txBody>
          <a:bodyPr anchor="t">
            <a:normAutofit/>
          </a:bodyPr>
          <a:lstStyle/>
          <a:p>
            <a:r>
              <a: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pt-B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D83F1D18-8A0D-8B66-C146-722B06BBE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973928"/>
              </p:ext>
            </p:extLst>
          </p:nvPr>
        </p:nvGraphicFramePr>
        <p:xfrm>
          <a:off x="4290646" y="867220"/>
          <a:ext cx="6881989" cy="509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78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7541-B449-A557-B7F5-B20AE7F45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53DC1EC-8B45-26DD-5990-63AA11848FB9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658FA-B4A9-80F6-C46D-530ED410E5A1}"/>
              </a:ext>
            </a:extLst>
          </p:cNvPr>
          <p:cNvSpPr txBox="1"/>
          <p:nvPr/>
        </p:nvSpPr>
        <p:spPr>
          <a:xfrm>
            <a:off x="1418252" y="1424862"/>
            <a:ext cx="10468947" cy="520720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Problemas com o uso de herança:</a:t>
            </a:r>
          </a:p>
          <a:p>
            <a:pPr lvl="1" hangingPunct="0">
              <a:spcBef>
                <a:spcPts val="1371"/>
              </a:spcBef>
              <a:buSzPct val="75000"/>
              <a:buFont typeface="StarSymbol"/>
              <a:buChar char="–"/>
            </a:pPr>
            <a:r>
              <a:rPr lang="pt-BR" sz="2661" b="1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Herança quebra o encapsulamento da superclasse:</a:t>
            </a: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porque os detalhes internos da classe mãe se tornam disponíveis para a subclasse. Pode ocorrer uma situação oposta onde o programador faz a superclasse ficar ciente de alguns detalhes da subclasse para deixar qualquer futura extensão mais fácil.</a:t>
            </a:r>
          </a:p>
          <a:p>
            <a:pPr lvl="1" hangingPunct="0">
              <a:spcBef>
                <a:spcPts val="1371"/>
              </a:spcBef>
              <a:buSzPct val="75000"/>
              <a:buFont typeface="StarSymbol"/>
              <a:buChar char="–"/>
            </a:pPr>
            <a:endParaRPr lang="pt-BR" sz="2661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1" hangingPunct="0">
              <a:spcBef>
                <a:spcPts val="1371"/>
              </a:spcBef>
              <a:buSzPct val="75000"/>
              <a:buFont typeface="StarSymbol"/>
              <a:buChar char="–"/>
            </a:pPr>
            <a:r>
              <a:rPr lang="pt-BR" sz="2661" b="1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As subclasses estão firmemente acopladas as superclasses:</a:t>
            </a: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quaisquer mudanças em uma superclasse podem quebrar a funcionalidade das subclasses.</a:t>
            </a:r>
          </a:p>
          <a:p>
            <a:pPr lvl="1" hangingPunct="0">
              <a:spcBef>
                <a:spcPts val="1371"/>
              </a:spcBef>
              <a:buSzPct val="75000"/>
            </a:pPr>
            <a:endParaRPr lang="pt-BR" sz="2661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4560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4B897-B8A9-DE4F-7600-6913ED1A7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B7385EA-3371-4637-ADFF-FFBAC514C1ED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7E607F-865D-5C95-B0F1-B281AF6723DB}"/>
              </a:ext>
            </a:extLst>
          </p:cNvPr>
          <p:cNvSpPr txBox="1"/>
          <p:nvPr/>
        </p:nvSpPr>
        <p:spPr>
          <a:xfrm>
            <a:off x="1418252" y="1424862"/>
            <a:ext cx="10468947" cy="363241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Problemas com o uso de herança:</a:t>
            </a:r>
          </a:p>
          <a:p>
            <a:pPr lvl="1" hangingPunct="0">
              <a:spcBef>
                <a:spcPts val="1371"/>
              </a:spcBef>
              <a:buSzPct val="75000"/>
              <a:buFont typeface="StarSymbol"/>
              <a:buChar char="–"/>
            </a:pPr>
            <a:r>
              <a:rPr lang="pt-BR" sz="2661" b="1" i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Tentar reutilizar código através da herança pode levar a criação de hierarquias paralelas:</a:t>
            </a:r>
            <a:r>
              <a:rPr lang="pt-BR" sz="266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 herança geralmente acontece em apenas uma dimensão. Mas sempre que há duas ou mais dimensões, você tem que criar várias combinações de classes, inchando a hierarquia de classe para um tamanho absurdo.</a:t>
            </a:r>
          </a:p>
          <a:p>
            <a:pPr lvl="1" hangingPunct="0">
              <a:spcBef>
                <a:spcPts val="1371"/>
              </a:spcBef>
              <a:buSzPct val="75000"/>
            </a:pPr>
            <a:endParaRPr lang="pt-BR" sz="2661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59346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E8E4F-14C9-50CC-71D7-2531D239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563B4AD-EC66-9105-3158-8E929B5A41E7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8E1DBC-22DD-9F0B-9044-B30E92E7D20C}"/>
              </a:ext>
            </a:extLst>
          </p:cNvPr>
          <p:cNvSpPr txBox="1"/>
          <p:nvPr/>
        </p:nvSpPr>
        <p:spPr>
          <a:xfrm>
            <a:off x="1418252" y="1424862"/>
            <a:ext cx="10468947" cy="4430579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Existe alternativa para a herança a composição.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661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Enquanto a herança representa uma relação “é um(a)” entre classes (um carro é</a:t>
            </a:r>
            <a:r>
              <a:rPr lang="pt-BR" sz="2661" i="1" dirty="0"/>
              <a:t> um</a:t>
            </a:r>
            <a:r>
              <a:rPr lang="pt-BR" sz="2661" dirty="0"/>
              <a:t> transporte), a composição representa a relação “tem um(a)” (um carro </a:t>
            </a:r>
            <a:r>
              <a:rPr lang="pt-BR" sz="2661" i="1" dirty="0"/>
              <a:t>tem um</a:t>
            </a:r>
            <a:r>
              <a:rPr lang="pt-BR" sz="2661" dirty="0"/>
              <a:t> motor).</a:t>
            </a:r>
          </a:p>
          <a:p>
            <a:pPr lvl="0" rtl="0">
              <a:buSzPct val="45000"/>
            </a:pPr>
            <a:endParaRPr lang="pt-BR" sz="2661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661" dirty="0"/>
              <a:t>Eu deveria mencionar que este princípio também se aplica à agregação que é uma versão mais relaxada a composição, onde um objeto pode ter uma referência para um outro, mas não gerencia seu ciclo de vida.</a:t>
            </a:r>
          </a:p>
          <a:p>
            <a:pPr lvl="1" hangingPunct="0">
              <a:spcBef>
                <a:spcPts val="1371"/>
              </a:spcBef>
              <a:buSzPct val="75000"/>
            </a:pPr>
            <a:endParaRPr lang="pt-BR" sz="2661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7061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5F47-0757-0F79-971B-7BB58F45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01B941A-40C2-F1A7-15DA-567EAAC6B639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4368D3-C2C7-CFA8-2762-7BD1F9D2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1454" y="1651655"/>
            <a:ext cx="7001882" cy="49329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6A9C630-F26C-2813-D0DD-82ECE4DCF632}"/>
              </a:ext>
            </a:extLst>
          </p:cNvPr>
          <p:cNvSpPr txBox="1"/>
          <p:nvPr/>
        </p:nvSpPr>
        <p:spPr>
          <a:xfrm>
            <a:off x="802434" y="1633130"/>
            <a:ext cx="4851918" cy="171515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ctr" defTabSz="1105875" hangingPunct="0"/>
            <a:r>
              <a:rPr lang="pt-BR" sz="2177" dirty="0">
                <a:solidFill>
                  <a:prstClr val="black"/>
                </a:solidFill>
                <a:latin typeface="Liberation Sans" pitchFamily="18"/>
                <a:ea typeface="Noto Sans CJK SC" pitchFamily="2"/>
                <a:cs typeface="FreeSans" pitchFamily="2"/>
              </a:rPr>
              <a:t>Herança: estendendo uma classe em várias dimensões (tipo de carga x tipo motor x tipo de navegação ) pode levar a uma explosão combinada de subclasses</a:t>
            </a:r>
          </a:p>
        </p:txBody>
      </p:sp>
    </p:spTree>
    <p:extLst>
      <p:ext uri="{BB962C8B-B14F-4D97-AF65-F5344CB8AC3E}">
        <p14:creationId xmlns:p14="http://schemas.microsoft.com/office/powerpoint/2010/main" val="3185516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FE01-DCDD-19DF-EABF-60981BB6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F11B263-97A4-ACC8-B59D-9398B8816FE0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FE99309A-70CC-44CD-0F80-607393100B70}"/>
              </a:ext>
            </a:extLst>
          </p:cNvPr>
          <p:cNvSpPr txBox="1">
            <a:spLocks/>
          </p:cNvSpPr>
          <p:nvPr/>
        </p:nvSpPr>
        <p:spPr>
          <a:xfrm>
            <a:off x="653293" y="1511559"/>
            <a:ext cx="11102352" cy="48015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lnSpcReduction="10000"/>
          </a:bodyPr>
          <a:lstStyle>
            <a:lvl1pPr hangingPunct="0">
              <a:spcBef>
                <a:spcPts val="1714"/>
              </a:spcBef>
              <a:spcAft>
                <a:spcPts val="0"/>
              </a:spcAft>
              <a:tabLst/>
              <a:defRPr lang="pt-BR" sz="38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2940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44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4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5282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822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1157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94095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7033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9970" indent="-276469" algn="l" defTabSz="1105875" rtl="0" eaLnBrk="1" latinLnBrk="0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SzPct val="45000"/>
              <a:buFont typeface="StarSymbol"/>
              <a:buChar char="●"/>
            </a:pPr>
            <a:r>
              <a:rPr lang="pt-BR" sz="2661">
                <a:solidFill>
                  <a:sysClr val="windowText" lastClr="000000"/>
                </a:solidFill>
              </a:rPr>
              <a:t>Como pode-se observar, cada parâmetro adicional resulta em uma multiplicação do número de subclasses.</a:t>
            </a:r>
          </a:p>
          <a:p>
            <a:pPr rtl="0">
              <a:buSzPct val="45000"/>
              <a:buFont typeface="StarSymbol"/>
              <a:buChar char="●"/>
            </a:pPr>
            <a:r>
              <a:rPr lang="pt-BR" sz="2661">
                <a:solidFill>
                  <a:sysClr val="windowText" lastClr="000000"/>
                </a:solidFill>
              </a:rPr>
              <a:t>Tem muita duplicação de código entre as subclasses porque as subclasses não pode estender duas classes ao mesmo tempo.</a:t>
            </a:r>
          </a:p>
          <a:p>
            <a:pPr rtl="0">
              <a:buSzPct val="45000"/>
              <a:buFont typeface="StarSymbol"/>
              <a:buChar char="●"/>
            </a:pPr>
            <a:r>
              <a:rPr lang="pt-BR" sz="2661">
                <a:solidFill>
                  <a:sysClr val="windowText" lastClr="000000"/>
                </a:solidFill>
              </a:rPr>
              <a:t>Uma solução é o uso de composição. Ao invés de objetos de carro implementarem um comportamento por conta própria, eles podem delegar isso para outros objetos.</a:t>
            </a:r>
          </a:p>
          <a:p>
            <a:pPr rtl="0">
              <a:buSzPct val="45000"/>
              <a:buFont typeface="StarSymbol"/>
              <a:buChar char="●"/>
            </a:pPr>
            <a:r>
              <a:rPr lang="pt-BR" sz="2661">
                <a:solidFill>
                  <a:sysClr val="windowText" lastClr="000000"/>
                </a:solidFill>
              </a:rPr>
              <a:t>O benefício acumulado é que você pode substituir um comportamento no tempo de execução. Por exemplo, pode-se substituir um objeto motor ligado a um objeto carro apenas assinalando um objeto de motor diferente para o carro.</a:t>
            </a:r>
            <a:endParaRPr lang="pt-BR" sz="266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32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59A79-15ED-34F4-9253-8F9CE06ED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6C0D31C-D188-C1CF-9127-F0FA8582D1EB}"/>
              </a:ext>
            </a:extLst>
          </p:cNvPr>
          <p:cNvSpPr/>
          <p:nvPr/>
        </p:nvSpPr>
        <p:spPr>
          <a:xfrm>
            <a:off x="2174351" y="89356"/>
            <a:ext cx="9893030" cy="1242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b="1" dirty="0"/>
              <a:t>Prefira Composição sobre Herança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693FD7-6E22-68F5-6D98-B45417651A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43435" y="1673142"/>
            <a:ext cx="6954861" cy="4947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2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DF56674-07DD-5FC8-8469-74F442F181C3}"/>
              </a:ext>
            </a:extLst>
          </p:cNvPr>
          <p:cNvSpPr txBox="1"/>
          <p:nvPr/>
        </p:nvSpPr>
        <p:spPr>
          <a:xfrm>
            <a:off x="3000375" y="210170"/>
            <a:ext cx="8963025" cy="582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A mai­o­ria dos pa­drões são des­cri­tos for­mal­mente para que as pes­soas pos­sam re­pro­duzi-los em di­fe­ren­tes con­tex­tos. Aqui estão al­gu­mas se­ções que são ge­ral­mente pre­sen­tes em uma des­cri­ção de um padrão: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000" b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 Pro­pó­sito do pa­drão</a:t>
            </a:r>
            <a:r>
              <a:rPr lang="pt-BR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des­creve bre­ve­mente o pro­blema e a solução.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000" b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 Mo­ti­va­ção</a:t>
            </a:r>
            <a:r>
              <a:rPr lang="pt-BR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ex­plica a fundo o pro­blema e a so­lu­ção que o pa­drão torna possível.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000" b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As Es­tru­tu­ras de clas­ses</a:t>
            </a:r>
            <a:r>
              <a:rPr lang="pt-BR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mos­tram cada parte do pa­drão e como se relacionam.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000" b="1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Exem­plos de có­digo</a:t>
            </a:r>
            <a:r>
              <a:rPr lang="pt-BR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em uma das lin­gua­gens de pro­gra­ma­ção po­pu­la­res tor­nam mais fácil com­pre­en­der a ideia por trás do padrão.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pt-BR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Al­guns ca­tá­lo­gos de pa­drão lis­tam ou­tros de­ta­lhes úteis, tais como a apli­ca­bi­li­dade do pa­drão, eta­pas de im­ple­men­ta­ção, e re­la­ções com ou­tros padrões.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2DA6C5-65E5-738A-7C34-00B52F9B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0170"/>
            <a:ext cx="2705100" cy="5410199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br>
              <a:rPr lang="pt-BR" dirty="0">
                <a:latin typeface="Aptos ExtraBold" panose="020F0502020204030204" pitchFamily="34" charset="0"/>
              </a:rPr>
            </a:br>
            <a:br>
              <a:rPr lang="pt-BR" dirty="0">
                <a:latin typeface="Aptos ExtraBold" panose="020F0502020204030204" pitchFamily="34" charset="0"/>
              </a:rPr>
            </a:br>
            <a:r>
              <a:rPr lang="pt-BR" dirty="0">
                <a:latin typeface="Aptos ExtraBold" panose="020F0502020204030204" pitchFamily="34" charset="0"/>
              </a:rPr>
              <a:t>Do que consiste um padrão?</a:t>
            </a:r>
          </a:p>
        </p:txBody>
      </p:sp>
    </p:spTree>
    <p:extLst>
      <p:ext uri="{BB962C8B-B14F-4D97-AF65-F5344CB8AC3E}">
        <p14:creationId xmlns:p14="http://schemas.microsoft.com/office/powerpoint/2010/main" val="37836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0F0254-25AB-4FB1-A81E-DD7005AE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48350" y="527292"/>
            <a:ext cx="6172200" cy="65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A21A0-C544-7F0D-3FA7-665126B7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723899"/>
            <a:ext cx="3736181" cy="5448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pt-BR" dirty="0"/>
              <a:t>Classificação dos Padrões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C582B-F42B-CCCB-33A8-1FDD536C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723899"/>
            <a:ext cx="6515100" cy="6134101"/>
          </a:xfrm>
        </p:spPr>
        <p:txBody>
          <a:bodyPr>
            <a:normAutofit fontScale="92500" lnSpcReduction="20000"/>
          </a:bodyPr>
          <a:lstStyle/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Pa­drões de pro­jeto di­fe­rem por sua com­ple­xi­dade, nível de de­ta­lhes, e es­cala de apli­ca­bi­li­dade ao sis­tema in­teiro sendo de­sen­vol­vido.</a:t>
            </a:r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endParaRPr lang="pt-BR" sz="2000" b="1" dirty="0"/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r>
              <a:rPr lang="pt-BR" sz="2000" dirty="0"/>
              <a:t>Uma ana­lo­gia interessante é com a cons­tru­ção de uma ro­do­via: você sem­pre pode fazer uma in­ter­sec­ção mais se­gura ins­ta­lando al­gu­mas si­na­lei­ras ou cons­truindo in­ter­co­mu­ni­ca­ções de vá­rios ní­veis com pas­sa­gens sub­ter­râ­neas para pedestres.</a:t>
            </a:r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endParaRPr lang="pt-BR" sz="2000" dirty="0"/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r>
              <a:rPr lang="pt-BR" sz="2000" dirty="0"/>
              <a:t>Os </a:t>
            </a:r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pa­drões mais bá­si­cos e de baixo nível </a:t>
            </a:r>
            <a:r>
              <a:rPr lang="pt-BR" sz="2000" dirty="0"/>
              <a:t>são co­mu­mente cha­ma­dos </a:t>
            </a:r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idi­o­má­ti­cos. </a:t>
            </a:r>
            <a:r>
              <a:rPr lang="pt-BR" sz="2000" dirty="0"/>
              <a:t>Eles ge­ral­mente se apli­cam ape­nas à uma única lin­gua­gem de programação.</a:t>
            </a:r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endParaRPr lang="pt-BR" sz="2000" b="1" dirty="0"/>
          </a:p>
          <a:p>
            <a:pPr lvl="0" rtl="0">
              <a:lnSpc>
                <a:spcPct val="110000"/>
              </a:lnSpc>
              <a:buSzPct val="45000"/>
              <a:buFont typeface="StarSymbol"/>
              <a:buChar char="●"/>
            </a:pPr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pa­drões mais uni­ver­sais e de alto nível são os pa­drões ar­qui­tetô­ni­cos; </a:t>
            </a:r>
            <a:r>
              <a:rPr lang="pt-BR" sz="2000" dirty="0"/>
              <a:t>de­sen­vol­ve­do­res podem im­ple­men­tar esses pa­drões em pra­ti­ca­mente qual­quer lin­gua­gem. Ao con­trá­rio de ou­tros pa­drões, eles podem ser usa­dos para fazer o pro­jeto da ar­qui­te­tura de toda uma aplicação.</a:t>
            </a:r>
          </a:p>
          <a:p>
            <a:pPr>
              <a:lnSpc>
                <a:spcPct val="11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799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98F25-E90E-7817-19EB-28A6DABBC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042EE3-2764-5C65-A1BE-7732E6A5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582954-3FAB-47CA-2EB3-638FC799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ADE7F-3F14-D4BE-F3E3-F206EB1DA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48350" y="527292"/>
            <a:ext cx="6172200" cy="65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9CEA6-8E4F-38A0-2CF1-6240A29F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723899"/>
            <a:ext cx="3736181" cy="5448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pt-BR" dirty="0"/>
              <a:t>Classificação dos Padrões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DCF65-2CF2-330F-8728-07B8EE4D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723899"/>
            <a:ext cx="6515100" cy="6134101"/>
          </a:xfrm>
        </p:spPr>
        <p:txBody>
          <a:bodyPr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Além disso, todos os pa­drões podem ser ca­te­go­ri­za­dos por seu pro­pó­sito, ou in­ten­ção: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pa­drões cri­a­ci­o­nais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for­ne­cem me­ca­nis­mos de cri­a­ção de ob­je­tos que au­men­tam a fle­xi­bi­li­dade e a reu­ti­li­za­ção de código.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pa­drões es­tru­tu­rais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ex­pli­cam como mon­tar ob­je­tos e clas­ses em es­tru­tu­ras mai­o­res, en­quanto ainda man­tém as es­tru­tu­ras fle­xí­veis e eficientes.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pa­drões com­por­ta­men­tais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</a:t>
            </a:r>
            <a:r>
              <a:rPr lang="pt-BR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cui­dam da co­mu­ni­ca­ção efi­ci­ente e da as­si­na­la­ção de res­pon­sa­bi­li­da­des entre objetos.</a:t>
            </a:r>
          </a:p>
          <a:p>
            <a:pPr>
              <a:lnSpc>
                <a:spcPct val="11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015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24E47-A00A-2E41-F82D-DF6879F6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70AA9-6C66-2646-F982-2A10E4E98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CD8AC-F18D-00F0-EAFB-01A7C9C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8EAD2-60BD-90A8-4E73-FFC914FF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48350" y="527292"/>
            <a:ext cx="6172200" cy="65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07A3E-97E0-1C8C-2BD6-5DB66327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723899"/>
            <a:ext cx="3736181" cy="5448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pt-BR" dirty="0"/>
              <a:t>A História dos Padrões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8A4CE-F584-2BC8-94AE-B46F6452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723899"/>
            <a:ext cx="6515100" cy="6134101"/>
          </a:xfrm>
        </p:spPr>
        <p:txBody>
          <a:bodyPr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in­ven­tou os pa­drões de pro­jeto?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Essa é uma boa per­gunta, mas não muito pre­cisa.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2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pa­drões de pro­jeto não são con­cei­tos obs­cu­ros e so­fis­ti­ca­dos —bem o con­trá­rio.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pt-BR" sz="2200" i="1" dirty="0"/>
              <a:t>Os pa­drões são so­lu­ções tí­pi­cas para pro­ble­mas co­muns em pro­je­tos ori­en­ta­dos a ob­je­tos.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2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200" dirty="0"/>
              <a:t>Quando uma so­lu­ção é re­pe­tida de novo e de novo em vá­rios pro­je­tos, al­guém vai even­tu­al­mente co­lo­car um nome para ela e des­cre­ver a so­lu­ção em de­ta­lhe. É ba­si­ca­mente assim que um pa­drão é descoberto.</a:t>
            </a:r>
          </a:p>
          <a:p>
            <a:pPr>
              <a:lnSpc>
                <a:spcPct val="11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5813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98B3A-0858-313D-5A7B-00253E67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065BCD-3487-6AA7-0BF9-359BA6709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68779-D1E9-D721-272F-18F23D8D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E4B8B-39F2-A3CE-20F2-1D333D0A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48350" y="527292"/>
            <a:ext cx="6172200" cy="65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60EA9-8FA3-B65C-98A0-E6BC781C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57" y="723899"/>
            <a:ext cx="4382624" cy="5448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pt-BR" dirty="0"/>
              <a:t>A História dos Padrões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C6F05-072F-9CDD-9EF2-9B2D5CD2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723899"/>
            <a:ext cx="6515100" cy="6134101"/>
          </a:xfrm>
        </p:spPr>
        <p:txBody>
          <a:bodyPr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O con­ceito de pa­drões foi pri­mei­ra­mente des­crito por </a:t>
            </a:r>
            <a:r>
              <a:rPr lang="pt-B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Ch­ris­topher Alexan­der </a:t>
            </a:r>
            <a:r>
              <a:rPr lang="pt-BR" sz="2400" dirty="0"/>
              <a:t>em </a:t>
            </a:r>
            <a:r>
              <a:rPr lang="pt-B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Lin­gua­gem de Pa­drões</a:t>
            </a:r>
            <a:r>
              <a:rPr lang="pt-BR" sz="2400" dirty="0"/>
              <a:t>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O livro des­creve uma “lin­gua­gem” para o pro­jeto de um am­bi­ente urbano.</a:t>
            </a:r>
          </a:p>
          <a:p>
            <a:pPr lvl="0" rtl="0">
              <a:buSzPct val="45000"/>
              <a:buFont typeface="StarSymbol"/>
              <a:buChar char="●"/>
            </a:pPr>
            <a:endParaRPr lang="pt-BR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pt-BR" sz="2400" dirty="0"/>
              <a:t>As uni­da­des dessa lin­gua­gem são os pa­drões. Eles podem des­cre­ver quão alto as ja­ne­las devem estar, quan­tos an­da­res um pré­dio deve ter, quão lar­gas as áreas ver­des de um bairro devem ser, e assim em diante.</a:t>
            </a:r>
          </a:p>
          <a:p>
            <a:pPr>
              <a:lnSpc>
                <a:spcPct val="110000"/>
              </a:lnSpc>
            </a:pPr>
            <a:endParaRPr lang="pt-BR" sz="11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0E5F9-B6EB-DDE2-E755-793F2CB0FE9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86271" y="1088892"/>
            <a:ext cx="2555595" cy="407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02029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11C20"/>
    </a:dk2>
    <a:lt2>
      <a:srgbClr val="F0F1F3"/>
    </a:lt2>
    <a:accent1>
      <a:srgbClr val="CF972C"/>
    </a:accent1>
    <a:accent2>
      <a:srgbClr val="CE481E"/>
    </a:accent2>
    <a:accent3>
      <a:srgbClr val="E0304F"/>
    </a:accent3>
    <a:accent4>
      <a:srgbClr val="CE1E87"/>
    </a:accent4>
    <a:accent5>
      <a:srgbClr val="DE30E0"/>
    </a:accent5>
    <a:accent6>
      <a:srgbClr val="831ECE"/>
    </a:accent6>
    <a:hlink>
      <a:srgbClr val="436EC0"/>
    </a:hlink>
    <a:folHlink>
      <a:srgbClr val="7F7F7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933893F-2ED9-41F5-B648-04BAB6423BBB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6F44541-F351-4D93-B177-ADD9554BE7C7}">
  <we:reference id="wa200000113" version="1.0.0.0" store="pt-B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4859</Words>
  <Application>Microsoft Office PowerPoint</Application>
  <PresentationFormat>Widescreen</PresentationFormat>
  <Paragraphs>251</Paragraphs>
  <Slides>45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45</vt:i4>
      </vt:variant>
    </vt:vector>
  </HeadingPairs>
  <TitlesOfParts>
    <vt:vector size="55" baseType="lpstr">
      <vt:lpstr>Aptos ExtraBold</vt:lpstr>
      <vt:lpstr>Arial</vt:lpstr>
      <vt:lpstr>Avenir Next LT Pro</vt:lpstr>
      <vt:lpstr>Avenir Next LT Pro Light</vt:lpstr>
      <vt:lpstr>Calibri</vt:lpstr>
      <vt:lpstr>Liberation Sans</vt:lpstr>
      <vt:lpstr>Liberation Serif</vt:lpstr>
      <vt:lpstr>StarSymbol</vt:lpstr>
      <vt:lpstr>EncaseVTI</vt:lpstr>
      <vt:lpstr>Padrão</vt:lpstr>
      <vt:lpstr>O que são Padrões de Projeto?</vt:lpstr>
      <vt:lpstr>O que é um padrão de projeto?</vt:lpstr>
      <vt:lpstr>Design Patterns</vt:lpstr>
      <vt:lpstr>Design Patterns</vt:lpstr>
      <vt:lpstr>  Do que consiste um padrão?</vt:lpstr>
      <vt:lpstr>Classificação dos Padrões</vt:lpstr>
      <vt:lpstr>Classificação dos Padrões</vt:lpstr>
      <vt:lpstr>A História dos Padrões</vt:lpstr>
      <vt:lpstr>A História dos Padrões</vt:lpstr>
      <vt:lpstr>A História dos Padrões</vt:lpstr>
      <vt:lpstr>Por que devo aprender design pattern?</vt:lpstr>
      <vt:lpstr>Princípios de Padrões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são Padrões de Projeto?</dc:title>
  <dc:creator>Jefferson Passerini</dc:creator>
  <cp:lastModifiedBy>Jefferson Passerini</cp:lastModifiedBy>
  <cp:revision>1</cp:revision>
  <dcterms:created xsi:type="dcterms:W3CDTF">2024-02-22T12:18:17Z</dcterms:created>
  <dcterms:modified xsi:type="dcterms:W3CDTF">2024-02-23T15:47:17Z</dcterms:modified>
</cp:coreProperties>
</file>